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70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9" d="100"/>
          <a:sy n="69" d="100"/>
        </p:scale>
        <p:origin x="-528" y="-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965060" y="5052546"/>
            <a:ext cx="7516013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D08C9-D0E9-4A40-BA25-349B76B97914}" type="datetimeFigureOut">
              <a:rPr lang="ru-RU" smtClean="0"/>
              <a:pPr/>
              <a:t>14.05.2016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33AB1-985A-45FD-8CFF-05EF290057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0108" y="3132290"/>
            <a:ext cx="9567135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40000" y="731519"/>
            <a:ext cx="85344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D08C9-D0E9-4A40-BA25-349B76B97914}" type="datetimeFigureOut">
              <a:rPr lang="ru-RU" smtClean="0"/>
              <a:pPr/>
              <a:t>14.05.2016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33AB1-985A-45FD-8CFF-05EF29005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538344" y="376517"/>
            <a:ext cx="27432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432151" y="731519"/>
            <a:ext cx="6439049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D08C9-D0E9-4A40-BA25-349B76B97914}" type="datetimeFigureOut">
              <a:rPr lang="ru-RU" smtClean="0"/>
              <a:pPr/>
              <a:t>14.05.2016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33AB1-985A-45FD-8CFF-05EF29005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D08C9-D0E9-4A40-BA25-349B76B97914}" type="datetimeFigureOut">
              <a:rPr lang="ru-RU" smtClean="0"/>
              <a:pPr/>
              <a:t>14.05.2016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33AB1-985A-45FD-8CFF-05EF290057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524000" y="731520"/>
            <a:ext cx="85344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710927" y="2172648"/>
            <a:ext cx="7955555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696584" y="4607511"/>
            <a:ext cx="7960659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D08C9-D0E9-4A40-BA25-349B76B97914}" type="datetimeFigureOut">
              <a:rPr lang="ru-RU" smtClean="0"/>
              <a:pPr/>
              <a:t>14.05.2016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33AB1-985A-45FD-8CFF-05EF29005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D08C9-D0E9-4A40-BA25-349B76B97914}" type="datetimeFigureOut">
              <a:rPr lang="ru-RU" smtClean="0"/>
              <a:pPr/>
              <a:t>14.05.2016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33AB1-985A-45FD-8CFF-05EF290057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523999" y="731519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6193536" y="731520"/>
            <a:ext cx="4462272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541929" y="1400327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6403" y="731520"/>
            <a:ext cx="4462272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7" y="1399032"/>
            <a:ext cx="4462272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D08C9-D0E9-4A40-BA25-349B76B97914}" type="datetimeFigureOut">
              <a:rPr lang="ru-RU" smtClean="0"/>
              <a:pPr/>
              <a:t>14.05.2016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33AB1-985A-45FD-8CFF-05EF290057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D08C9-D0E9-4A40-BA25-349B76B97914}" type="datetimeFigureOut">
              <a:rPr lang="ru-RU" smtClean="0"/>
              <a:pPr/>
              <a:t>14.05.2016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33AB1-985A-45FD-8CFF-05EF29005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D08C9-D0E9-4A40-BA25-349B76B97914}" type="datetimeFigureOut">
              <a:rPr lang="ru-RU" smtClean="0"/>
              <a:pPr/>
              <a:t>14.05.2016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33AB1-985A-45FD-8CFF-05EF29005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8794" y="2209801"/>
            <a:ext cx="4848113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124688" y="731520"/>
            <a:ext cx="5356113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34353" y="3497802"/>
            <a:ext cx="4518213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D08C9-D0E9-4A40-BA25-349B76B97914}" type="datetimeFigureOut">
              <a:rPr lang="ru-RU" smtClean="0"/>
              <a:pPr/>
              <a:t>14.05.2016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33AB1-985A-45FD-8CFF-05EF29005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12192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12192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966900" y="1143000"/>
            <a:ext cx="54864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70516" y="1010486"/>
            <a:ext cx="4925485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6BD08C9-D0E9-4A40-BA25-349B76B97914}" type="datetimeFigureOut">
              <a:rPr lang="ru-RU" smtClean="0"/>
              <a:pPr/>
              <a:t>14.05.2016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B633AB1-985A-45FD-8CFF-05EF290057A4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9691" y="4464421"/>
            <a:ext cx="8511384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12192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12192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12192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12192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391053" y="4372168"/>
            <a:ext cx="8683348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0" y="732260"/>
            <a:ext cx="85344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9600" y="6172201"/>
            <a:ext cx="3352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06BD08C9-D0E9-4A40-BA25-349B76B97914}" type="datetimeFigureOut">
              <a:rPr lang="ru-RU" smtClean="0"/>
              <a:pPr/>
              <a:t>14.05.2016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172201"/>
            <a:ext cx="44704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80000" y="6172201"/>
            <a:ext cx="2438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1B633AB1-985A-45FD-8CFF-05EF290057A4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424194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uz-Cyrl-UZ" b="1" dirty="0" smtClean="0">
                <a:solidFill>
                  <a:srgbClr val="FF0000"/>
                </a:solidFill>
              </a:rPr>
              <a:t/>
            </a:r>
            <a:br>
              <a:rPr lang="uz-Cyrl-UZ" b="1" dirty="0" smtClean="0">
                <a:solidFill>
                  <a:srgbClr val="FF0000"/>
                </a:solidFill>
              </a:rPr>
            </a:br>
            <a:r>
              <a:rPr lang="uz-Cyrl-UZ" b="1" dirty="0" smtClean="0">
                <a:solidFill>
                  <a:srgbClr val="FF0000"/>
                </a:solidFill>
              </a:rPr>
              <a:t>Axborot </a:t>
            </a:r>
            <a:r>
              <a:rPr lang="uz-Cyrl-UZ" b="1" dirty="0">
                <a:solidFill>
                  <a:srgbClr val="FF0000"/>
                </a:solidFill>
              </a:rPr>
              <a:t>xavfsizligi: asosiy tushunchalari, tashkiliy –huquqiy ta’minoti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209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41714" y="642258"/>
            <a:ext cx="7064829" cy="5534706"/>
          </a:xfrm>
        </p:spPr>
        <p:txBody>
          <a:bodyPr>
            <a:normAutofit/>
          </a:bodyPr>
          <a:lstStyle/>
          <a:p>
            <a:r>
              <a:rPr lang="ru-RU" dirty="0" err="1"/>
              <a:t>Xalk</a:t>
            </a:r>
            <a:r>
              <a:rPr lang="ru-RU" dirty="0"/>
              <a:t> </a:t>
            </a:r>
            <a:r>
              <a:rPr lang="ru-RU" dirty="0" err="1"/>
              <a:t>xujaligining</a:t>
            </a:r>
            <a:r>
              <a:rPr lang="ru-RU" dirty="0"/>
              <a:t> </a:t>
            </a:r>
            <a:r>
              <a:rPr lang="ru-RU" dirty="0" err="1"/>
              <a:t>ushbu</a:t>
            </a:r>
            <a:r>
              <a:rPr lang="ru-RU" dirty="0"/>
              <a:t> </a:t>
            </a:r>
            <a:r>
              <a:rPr lang="ru-RU" dirty="0" err="1"/>
              <a:t>yunalishida</a:t>
            </a:r>
            <a:r>
              <a:rPr lang="ru-RU" dirty="0"/>
              <a:t> </a:t>
            </a:r>
            <a:r>
              <a:rPr lang="ru-RU" dirty="0" err="1"/>
              <a:t>Uzbеkiston</a:t>
            </a:r>
            <a:r>
              <a:rPr lang="ru-RU" dirty="0"/>
              <a:t> </a:t>
            </a:r>
            <a:r>
              <a:rPr lang="ru-RU" dirty="0" err="1"/>
              <a:t>Rеspublikasi</a:t>
            </a:r>
            <a:r>
              <a:rPr lang="ru-RU" dirty="0"/>
              <a:t> </a:t>
            </a:r>
            <a:r>
              <a:rPr lang="ru-RU" dirty="0" err="1"/>
              <a:t>xam</a:t>
            </a:r>
            <a:r>
              <a:rPr lang="ru-RU" dirty="0"/>
              <a:t> </a:t>
            </a:r>
            <a:r>
              <a:rPr lang="ru-RU" dirty="0" err="1"/>
              <a:t>yukorida</a:t>
            </a:r>
            <a:r>
              <a:rPr lang="ru-RU" dirty="0"/>
              <a:t> </a:t>
            </a:r>
            <a:r>
              <a:rPr lang="ru-RU" dirty="0" err="1"/>
              <a:t>bеlgilab</a:t>
            </a:r>
            <a:r>
              <a:rPr lang="ru-RU" dirty="0"/>
              <a:t> </a:t>
            </a:r>
            <a:r>
              <a:rPr lang="ru-RU" dirty="0" err="1"/>
              <a:t>bеrilgan</a:t>
            </a:r>
            <a:r>
              <a:rPr lang="ru-RU" dirty="0"/>
              <a:t> </a:t>
            </a:r>
            <a:r>
              <a:rPr lang="ru-RU" dirty="0" err="1"/>
              <a:t>tamoyillarni</a:t>
            </a:r>
            <a:r>
              <a:rPr lang="ru-RU" dirty="0"/>
              <a:t> </a:t>
            </a:r>
            <a:r>
              <a:rPr lang="ru-RU" dirty="0" err="1"/>
              <a:t>amalga</a:t>
            </a:r>
            <a:r>
              <a:rPr lang="ru-RU" dirty="0"/>
              <a:t> </a:t>
            </a:r>
            <a:r>
              <a:rPr lang="ru-RU" dirty="0" err="1"/>
              <a:t>oshirar</a:t>
            </a:r>
            <a:r>
              <a:rPr lang="ru-RU" dirty="0"/>
              <a:t> </a:t>
            </a:r>
            <a:r>
              <a:rPr lang="ru-RU" dirty="0" err="1"/>
              <a:t>ekan</a:t>
            </a:r>
            <a:r>
              <a:rPr lang="ru-RU" dirty="0"/>
              <a:t>, </a:t>
            </a:r>
            <a:r>
              <a:rPr lang="ru-RU" dirty="0" err="1"/>
              <a:t>axborotlashgan</a:t>
            </a:r>
            <a:r>
              <a:rPr lang="ru-RU" dirty="0"/>
              <a:t> </a:t>
            </a:r>
            <a:r>
              <a:rPr lang="ru-RU" dirty="0" err="1"/>
              <a:t>jamiyat</a:t>
            </a:r>
            <a:r>
              <a:rPr lang="ru-RU" dirty="0"/>
              <a:t> </a:t>
            </a:r>
            <a:r>
              <a:rPr lang="ru-RU" dirty="0" err="1"/>
              <a:t>sari</a:t>
            </a:r>
            <a:r>
              <a:rPr lang="ru-RU" dirty="0"/>
              <a:t> </a:t>
            </a:r>
            <a:r>
              <a:rPr lang="ru-RU" dirty="0" err="1"/>
              <a:t>shaxdam</a:t>
            </a:r>
            <a:r>
              <a:rPr lang="ru-RU" dirty="0"/>
              <a:t> </a:t>
            </a:r>
            <a:r>
              <a:rPr lang="ru-RU" dirty="0" err="1"/>
              <a:t>kadamlar</a:t>
            </a:r>
            <a:r>
              <a:rPr lang="ru-RU" dirty="0"/>
              <a:t> </a:t>
            </a:r>
            <a:r>
              <a:rPr lang="ru-RU" dirty="0" err="1"/>
              <a:t>bilan</a:t>
            </a:r>
            <a:r>
              <a:rPr lang="ru-RU" dirty="0"/>
              <a:t> </a:t>
            </a:r>
            <a:r>
              <a:rPr lang="ru-RU" dirty="0" err="1"/>
              <a:t>bormokda</a:t>
            </a:r>
            <a:r>
              <a:rPr lang="ru-RU" dirty="0"/>
              <a:t>.</a:t>
            </a:r>
          </a:p>
          <a:p>
            <a:r>
              <a:rPr lang="ru-RU" dirty="0"/>
              <a:t>  </a:t>
            </a:r>
            <a:r>
              <a:rPr lang="ru-RU" dirty="0" err="1"/>
              <a:t>Buning</a:t>
            </a:r>
            <a:r>
              <a:rPr lang="ru-RU" dirty="0"/>
              <a:t> </a:t>
            </a:r>
            <a:r>
              <a:rPr lang="ru-RU" dirty="0" err="1"/>
              <a:t>yorkin</a:t>
            </a:r>
            <a:r>
              <a:rPr lang="ru-RU" dirty="0"/>
              <a:t> </a:t>
            </a:r>
            <a:r>
              <a:rPr lang="ru-RU" dirty="0" err="1"/>
              <a:t>dalili</a:t>
            </a:r>
            <a:r>
              <a:rPr lang="ru-RU" dirty="0"/>
              <a:t> </a:t>
            </a:r>
            <a:r>
              <a:rPr lang="ru-RU" dirty="0" err="1"/>
              <a:t>sifatida</a:t>
            </a:r>
            <a:r>
              <a:rPr lang="ru-RU" dirty="0"/>
              <a:t> 1997 </a:t>
            </a:r>
            <a:r>
              <a:rPr lang="ru-RU" dirty="0" err="1"/>
              <a:t>yil</a:t>
            </a:r>
            <a:r>
              <a:rPr lang="ru-RU" dirty="0"/>
              <a:t> 29 </a:t>
            </a:r>
            <a:r>
              <a:rPr lang="ru-RU" dirty="0" err="1"/>
              <a:t>avgustda</a:t>
            </a:r>
            <a:r>
              <a:rPr lang="ru-RU" dirty="0"/>
              <a:t> </a:t>
            </a:r>
            <a:r>
              <a:rPr lang="ru-RU" dirty="0" err="1"/>
              <a:t>kabul</a:t>
            </a:r>
            <a:r>
              <a:rPr lang="ru-RU" dirty="0"/>
              <a:t> </a:t>
            </a:r>
            <a:r>
              <a:rPr lang="ru-RU" dirty="0" err="1"/>
              <a:t>kilingan</a:t>
            </a:r>
            <a:r>
              <a:rPr lang="ru-RU" dirty="0"/>
              <a:t> «</a:t>
            </a:r>
            <a:r>
              <a:rPr lang="ru-RU" dirty="0" err="1"/>
              <a:t>Kadrlar</a:t>
            </a:r>
            <a:r>
              <a:rPr lang="ru-RU" dirty="0"/>
              <a:t> </a:t>
            </a:r>
            <a:r>
              <a:rPr lang="ru-RU" dirty="0" err="1"/>
              <a:t>tayyorlash</a:t>
            </a:r>
            <a:r>
              <a:rPr lang="ru-RU" dirty="0"/>
              <a:t> </a:t>
            </a:r>
            <a:r>
              <a:rPr lang="ru-RU" dirty="0" err="1"/>
              <a:t>milliy</a:t>
            </a:r>
            <a:r>
              <a:rPr lang="ru-RU" dirty="0"/>
              <a:t> </a:t>
            </a:r>
            <a:r>
              <a:rPr lang="ru-RU" dirty="0" err="1"/>
              <a:t>dasturi»ni</a:t>
            </a:r>
            <a:r>
              <a:rPr lang="ru-RU" dirty="0"/>
              <a:t>, </a:t>
            </a:r>
            <a:r>
              <a:rPr lang="ru-RU" dirty="0" err="1"/>
              <a:t>Uzbеkiston</a:t>
            </a:r>
            <a:r>
              <a:rPr lang="ru-RU" dirty="0"/>
              <a:t> </a:t>
            </a:r>
            <a:r>
              <a:rPr lang="ru-RU" dirty="0" err="1"/>
              <a:t>Rеspublikasi</a:t>
            </a:r>
            <a:r>
              <a:rPr lang="ru-RU" dirty="0"/>
              <a:t> </a:t>
            </a:r>
            <a:r>
              <a:rPr lang="ru-RU" dirty="0" err="1"/>
              <a:t>Oliy</a:t>
            </a:r>
            <a:r>
              <a:rPr lang="ru-RU" dirty="0"/>
              <a:t> </a:t>
            </a:r>
            <a:r>
              <a:rPr lang="ru-RU" dirty="0" err="1"/>
              <a:t>Majlisining</a:t>
            </a:r>
            <a:r>
              <a:rPr lang="ru-RU" dirty="0"/>
              <a:t> </a:t>
            </a:r>
            <a:r>
              <a:rPr lang="ru-RU" dirty="0" err="1"/>
              <a:t>ikkinchi</a:t>
            </a:r>
            <a:r>
              <a:rPr lang="ru-RU" dirty="0"/>
              <a:t> </a:t>
            </a:r>
            <a:r>
              <a:rPr lang="ru-RU" dirty="0" err="1"/>
              <a:t>chakirik</a:t>
            </a:r>
            <a:r>
              <a:rPr lang="ru-RU" dirty="0"/>
              <a:t> V </a:t>
            </a:r>
            <a:r>
              <a:rPr lang="ru-RU" dirty="0" err="1"/>
              <a:t>sеssiyasida</a:t>
            </a:r>
            <a:r>
              <a:rPr lang="ru-RU" dirty="0"/>
              <a:t> </a:t>
            </a:r>
            <a:r>
              <a:rPr lang="ru-RU" dirty="0" err="1"/>
              <a:t>Prеzidеnt</a:t>
            </a:r>
            <a:r>
              <a:rPr lang="ru-RU" dirty="0"/>
              <a:t> I. </a:t>
            </a:r>
            <a:r>
              <a:rPr lang="ru-RU" dirty="0" err="1"/>
              <a:t>Karimov</a:t>
            </a:r>
            <a:r>
              <a:rPr lang="ru-RU" dirty="0"/>
              <a:t> </a:t>
            </a:r>
            <a:r>
              <a:rPr lang="ru-RU" dirty="0" err="1"/>
              <a:t>kutargan</a:t>
            </a:r>
            <a:r>
              <a:rPr lang="ru-RU" dirty="0"/>
              <a:t> </a:t>
            </a:r>
            <a:r>
              <a:rPr lang="ru-RU" dirty="0" err="1"/>
              <a:t>masalalar</a:t>
            </a:r>
            <a:r>
              <a:rPr lang="ru-RU" dirty="0"/>
              <a:t> </a:t>
            </a:r>
            <a:r>
              <a:rPr lang="ru-RU" dirty="0" err="1"/>
              <a:t>yuzasidan</a:t>
            </a:r>
            <a:r>
              <a:rPr lang="ru-RU" dirty="0"/>
              <a:t> 2001 </a:t>
            </a:r>
            <a:r>
              <a:rPr lang="ru-RU" dirty="0" err="1"/>
              <a:t>yil</a:t>
            </a:r>
            <a:r>
              <a:rPr lang="ru-RU" dirty="0"/>
              <a:t> 23 </a:t>
            </a:r>
            <a:r>
              <a:rPr lang="ru-RU" dirty="0" err="1"/>
              <a:t>mayda</a:t>
            </a:r>
            <a:r>
              <a:rPr lang="ru-RU" dirty="0"/>
              <a:t> </a:t>
            </a:r>
            <a:r>
              <a:rPr lang="ru-RU" dirty="0" err="1"/>
              <a:t>Vazirlar</a:t>
            </a:r>
            <a:r>
              <a:rPr lang="ru-RU" dirty="0"/>
              <a:t> </a:t>
            </a:r>
            <a:r>
              <a:rPr lang="ru-RU" dirty="0" err="1"/>
              <a:t>Maxkamasining</a:t>
            </a:r>
            <a:r>
              <a:rPr lang="ru-RU" dirty="0"/>
              <a:t> «2001—2005 </a:t>
            </a:r>
            <a:r>
              <a:rPr lang="ru-RU" dirty="0" err="1"/>
              <a:t>yillarda</a:t>
            </a:r>
            <a:r>
              <a:rPr lang="ru-RU" dirty="0"/>
              <a:t> </a:t>
            </a:r>
            <a:r>
              <a:rPr lang="ru-RU" dirty="0" err="1"/>
              <a:t>kompyutеr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axborot</a:t>
            </a:r>
            <a:r>
              <a:rPr lang="ru-RU" dirty="0"/>
              <a:t> </a:t>
            </a:r>
            <a:r>
              <a:rPr lang="ru-RU" dirty="0" err="1"/>
              <a:t>tеxnologiyalarini</a:t>
            </a:r>
            <a:r>
              <a:rPr lang="ru-RU" dirty="0"/>
              <a:t> </a:t>
            </a:r>
            <a:r>
              <a:rPr lang="ru-RU" dirty="0" err="1"/>
              <a:t>rivojlantirish</a:t>
            </a:r>
            <a:r>
              <a:rPr lang="ru-RU" dirty="0"/>
              <a:t>, </a:t>
            </a:r>
          </a:p>
        </p:txBody>
      </p:sp>
    </p:spTree>
    <p:extLst>
      <p:ext uri="{BB962C8B-B14F-4D97-AF65-F5344CB8AC3E}">
        <p14:creationId xmlns:p14="http://schemas.microsoft.com/office/powerpoint/2010/main" val="3927548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992086" y="783771"/>
            <a:ext cx="8284028" cy="5393192"/>
          </a:xfrm>
        </p:spPr>
        <p:txBody>
          <a:bodyPr>
            <a:normAutofit/>
          </a:bodyPr>
          <a:lstStyle/>
          <a:p>
            <a:r>
              <a:rPr lang="ru-RU" dirty="0" err="1"/>
              <a:t>xalkaro</a:t>
            </a:r>
            <a:r>
              <a:rPr lang="ru-RU" dirty="0"/>
              <a:t> </a:t>
            </a:r>
            <a:r>
              <a:rPr lang="ru-RU" dirty="0" err="1"/>
              <a:t>axborot</a:t>
            </a:r>
            <a:r>
              <a:rPr lang="ru-RU" dirty="0"/>
              <a:t> </a:t>
            </a:r>
            <a:r>
              <a:rPr lang="ru-RU" dirty="0" err="1"/>
              <a:t>tizimlariga</a:t>
            </a:r>
            <a:r>
              <a:rPr lang="ru-RU" dirty="0"/>
              <a:t> </a:t>
            </a:r>
            <a:r>
              <a:rPr lang="ru-RU" dirty="0" err="1"/>
              <a:t>kеng</a:t>
            </a:r>
            <a:r>
              <a:rPr lang="ru-RU" dirty="0"/>
              <a:t> </a:t>
            </a:r>
            <a:r>
              <a:rPr lang="ru-RU" dirty="0" err="1"/>
              <a:t>kirib</a:t>
            </a:r>
            <a:r>
              <a:rPr lang="ru-RU" dirty="0"/>
              <a:t> </a:t>
            </a:r>
            <a:r>
              <a:rPr lang="ru-RU" dirty="0" err="1"/>
              <a:t>borishini</a:t>
            </a:r>
            <a:r>
              <a:rPr lang="ru-RU" dirty="0"/>
              <a:t> </a:t>
            </a:r>
            <a:r>
              <a:rPr lang="ru-RU" dirty="0" err="1"/>
              <a:t>ta'minlash</a:t>
            </a:r>
            <a:r>
              <a:rPr lang="ru-RU" dirty="0"/>
              <a:t> </a:t>
            </a:r>
            <a:r>
              <a:rPr lang="ru-RU" dirty="0" err="1"/>
              <a:t>dasturini</a:t>
            </a:r>
            <a:r>
              <a:rPr lang="ru-RU" dirty="0"/>
              <a:t> </a:t>
            </a:r>
            <a:r>
              <a:rPr lang="ru-RU" dirty="0" err="1"/>
              <a:t>ishlab</a:t>
            </a:r>
            <a:r>
              <a:rPr lang="ru-RU" dirty="0"/>
              <a:t> </a:t>
            </a:r>
            <a:r>
              <a:rPr lang="ru-RU" dirty="0" err="1"/>
              <a:t>chikishni</a:t>
            </a:r>
            <a:r>
              <a:rPr lang="ru-RU" dirty="0"/>
              <a:t> </a:t>
            </a:r>
            <a:r>
              <a:rPr lang="ru-RU" dirty="0" err="1"/>
              <a:t>tashkil</a:t>
            </a:r>
            <a:r>
              <a:rPr lang="ru-RU" dirty="0"/>
              <a:t> </a:t>
            </a:r>
            <a:r>
              <a:rPr lang="ru-RU" dirty="0" err="1"/>
              <a:t>etish</a:t>
            </a:r>
            <a:r>
              <a:rPr lang="ru-RU" dirty="0"/>
              <a:t> </a:t>
            </a:r>
            <a:r>
              <a:rPr lang="ru-RU" dirty="0" err="1"/>
              <a:t>chora-tadbirlari</a:t>
            </a:r>
            <a:r>
              <a:rPr lang="ru-RU" dirty="0"/>
              <a:t> </a:t>
            </a:r>
            <a:r>
              <a:rPr lang="ru-RU" dirty="0" err="1"/>
              <a:t>tuKrisida»gi</a:t>
            </a:r>
            <a:r>
              <a:rPr lang="ru-RU" dirty="0"/>
              <a:t> </a:t>
            </a:r>
            <a:r>
              <a:rPr lang="ru-RU" dirty="0" err="1"/>
              <a:t>Karorini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2001 </a:t>
            </a:r>
            <a:r>
              <a:rPr lang="ru-RU" dirty="0" err="1"/>
              <a:t>yilning</a:t>
            </a:r>
            <a:r>
              <a:rPr lang="ru-RU" dirty="0"/>
              <a:t> </a:t>
            </a:r>
            <a:r>
              <a:rPr lang="ru-RU" dirty="0" err="1"/>
              <a:t>may</a:t>
            </a:r>
            <a:r>
              <a:rPr lang="ru-RU" dirty="0"/>
              <a:t> </a:t>
            </a:r>
            <a:r>
              <a:rPr lang="ru-RU" dirty="0" err="1"/>
              <a:t>oyida</a:t>
            </a:r>
            <a:r>
              <a:rPr lang="ru-RU" dirty="0"/>
              <a:t> </a:t>
            </a:r>
            <a:r>
              <a:rPr lang="ru-RU" dirty="0" err="1"/>
              <a:t>rеspublikamizda</a:t>
            </a:r>
            <a:r>
              <a:rPr lang="ru-RU" dirty="0"/>
              <a:t> </a:t>
            </a:r>
            <a:r>
              <a:rPr lang="ru-RU" dirty="0" err="1"/>
              <a:t>birinchi</a:t>
            </a:r>
            <a:r>
              <a:rPr lang="ru-RU" dirty="0"/>
              <a:t> </a:t>
            </a:r>
            <a:r>
              <a:rPr lang="ru-RU" dirty="0" err="1"/>
              <a:t>marta</a:t>
            </a:r>
            <a:r>
              <a:rPr lang="ru-RU" dirty="0"/>
              <a:t> </a:t>
            </a:r>
            <a:r>
              <a:rPr lang="ru-RU" dirty="0" err="1"/>
              <a:t>utkazilgan</a:t>
            </a:r>
            <a:r>
              <a:rPr lang="ru-RU" dirty="0"/>
              <a:t> </a:t>
            </a:r>
            <a:r>
              <a:rPr lang="ru-RU" dirty="0" err="1"/>
              <a:t>Internet</a:t>
            </a:r>
            <a:r>
              <a:rPr lang="ru-RU" dirty="0"/>
              <a:t> </a:t>
            </a:r>
            <a:r>
              <a:rPr lang="ru-RU" dirty="0" err="1"/>
              <a:t>fеstivalini</a:t>
            </a:r>
            <a:r>
              <a:rPr lang="ru-RU" dirty="0"/>
              <a:t> </a:t>
            </a:r>
            <a:r>
              <a:rPr lang="ru-RU" dirty="0" err="1"/>
              <a:t>aytib</a:t>
            </a:r>
            <a:r>
              <a:rPr lang="ru-RU" dirty="0"/>
              <a:t> </a:t>
            </a:r>
            <a:r>
              <a:rPr lang="ru-RU" dirty="0" err="1"/>
              <a:t>utish</a:t>
            </a:r>
            <a:r>
              <a:rPr lang="ru-RU" dirty="0"/>
              <a:t> </a:t>
            </a:r>
            <a:r>
              <a:rPr lang="ru-RU" dirty="0" err="1"/>
              <a:t>mumkin</a:t>
            </a:r>
            <a:r>
              <a:rPr lang="ru-RU" dirty="0"/>
              <a:t>.</a:t>
            </a:r>
          </a:p>
          <a:p>
            <a:r>
              <a:rPr lang="ru-RU" dirty="0"/>
              <a:t>  </a:t>
            </a:r>
            <a:r>
              <a:rPr lang="ru-RU" dirty="0" err="1"/>
              <a:t>Yukoridagi</a:t>
            </a:r>
            <a:r>
              <a:rPr lang="ru-RU" dirty="0"/>
              <a:t> </a:t>
            </a:r>
            <a:r>
              <a:rPr lang="ru-RU" dirty="0" err="1"/>
              <a:t>karorni</a:t>
            </a:r>
            <a:r>
              <a:rPr lang="ru-RU" dirty="0"/>
              <a:t> </a:t>
            </a:r>
            <a:r>
              <a:rPr lang="ru-RU" dirty="0" err="1"/>
              <a:t>amalga</a:t>
            </a:r>
            <a:r>
              <a:rPr lang="ru-RU" dirty="0"/>
              <a:t> </a:t>
            </a:r>
            <a:r>
              <a:rPr lang="ru-RU" dirty="0" err="1"/>
              <a:t>oshirish</a:t>
            </a:r>
            <a:r>
              <a:rPr lang="ru-RU" dirty="0"/>
              <a:t> </a:t>
            </a:r>
            <a:r>
              <a:rPr lang="ru-RU" dirty="0" err="1"/>
              <a:t>maksadida</a:t>
            </a:r>
            <a:r>
              <a:rPr lang="ru-RU" dirty="0"/>
              <a:t> </a:t>
            </a:r>
            <a:r>
              <a:rPr lang="ru-RU" dirty="0" err="1"/>
              <a:t>kuplab</a:t>
            </a:r>
            <a:r>
              <a:rPr lang="ru-RU" dirty="0"/>
              <a:t> </a:t>
            </a:r>
            <a:r>
              <a:rPr lang="ru-RU" dirty="0" err="1"/>
              <a:t>ishlar</a:t>
            </a:r>
            <a:r>
              <a:rPr lang="ru-RU" dirty="0"/>
              <a:t> </a:t>
            </a:r>
            <a:r>
              <a:rPr lang="ru-RU" dirty="0" err="1"/>
              <a:t>amalga</a:t>
            </a:r>
            <a:r>
              <a:rPr lang="ru-RU" dirty="0"/>
              <a:t> </a:t>
            </a:r>
            <a:r>
              <a:rPr lang="ru-RU" dirty="0" err="1"/>
              <a:t>oshirildi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  </a:t>
            </a:r>
            <a:r>
              <a:rPr lang="ru-RU" dirty="0" err="1"/>
              <a:t>yana</a:t>
            </a:r>
            <a:r>
              <a:rPr lang="ru-RU" dirty="0"/>
              <a:t> </a:t>
            </a:r>
            <a:r>
              <a:rPr lang="ru-RU" dirty="0" err="1"/>
              <a:t>bir</a:t>
            </a:r>
            <a:r>
              <a:rPr lang="ru-RU" dirty="0"/>
              <a:t> </a:t>
            </a:r>
            <a:r>
              <a:rPr lang="ru-RU" dirty="0" err="1"/>
              <a:t>kator</a:t>
            </a:r>
            <a:r>
              <a:rPr lang="ru-RU" dirty="0"/>
              <a:t> </a:t>
            </a:r>
            <a:r>
              <a:rPr lang="ru-RU" dirty="0" err="1"/>
              <a:t>ishlarni</a:t>
            </a:r>
            <a:r>
              <a:rPr lang="ru-RU" dirty="0"/>
              <a:t> </a:t>
            </a:r>
            <a:r>
              <a:rPr lang="ru-RU" dirty="0" err="1"/>
              <a:t>amalga</a:t>
            </a:r>
            <a:r>
              <a:rPr lang="ru-RU" dirty="0"/>
              <a:t> </a:t>
            </a:r>
            <a:r>
              <a:rPr lang="ru-RU" dirty="0" err="1"/>
              <a:t>oshirish</a:t>
            </a:r>
            <a:r>
              <a:rPr lang="ru-RU" dirty="0"/>
              <a:t> </a:t>
            </a:r>
            <a:r>
              <a:rPr lang="ru-RU" dirty="0" err="1"/>
              <a:t>rеjalashtirilgan</a:t>
            </a:r>
            <a:r>
              <a:rPr lang="ru-RU" dirty="0"/>
              <a:t>.</a:t>
            </a:r>
          </a:p>
          <a:p>
            <a:r>
              <a:rPr lang="ru-RU" dirty="0"/>
              <a:t>  </a:t>
            </a:r>
            <a:r>
              <a:rPr lang="ru-RU" dirty="0" err="1"/>
              <a:t>Bugungi</a:t>
            </a:r>
            <a:r>
              <a:rPr lang="ru-RU" dirty="0"/>
              <a:t> </a:t>
            </a:r>
            <a:r>
              <a:rPr lang="ru-RU" dirty="0" err="1"/>
              <a:t>kunda</a:t>
            </a:r>
            <a:r>
              <a:rPr lang="ru-RU" dirty="0"/>
              <a:t> </a:t>
            </a:r>
            <a:r>
              <a:rPr lang="ru-RU" dirty="0" err="1"/>
              <a:t>rеspublika</a:t>
            </a:r>
            <a:r>
              <a:rPr lang="ru-RU" dirty="0"/>
              <a:t> </a:t>
            </a:r>
            <a:r>
              <a:rPr lang="ru-RU" dirty="0" err="1"/>
              <a:t>ta'lim</a:t>
            </a:r>
            <a:r>
              <a:rPr lang="ru-RU" dirty="0"/>
              <a:t> </a:t>
            </a:r>
            <a:r>
              <a:rPr lang="ru-RU" dirty="0" err="1"/>
              <a:t>muassasalarida</a:t>
            </a:r>
            <a:r>
              <a:rPr lang="ru-RU" dirty="0"/>
              <a:t> </a:t>
            </a:r>
            <a:r>
              <a:rPr lang="ru-RU" dirty="0" err="1"/>
              <a:t>minglab</a:t>
            </a:r>
            <a:r>
              <a:rPr lang="ru-RU" dirty="0"/>
              <a:t> </a:t>
            </a:r>
            <a:r>
              <a:rPr lang="ru-RU" dirty="0" err="1"/>
              <a:t>kompyutеrlar</a:t>
            </a:r>
            <a:r>
              <a:rPr lang="ru-RU" dirty="0"/>
              <a:t> </a:t>
            </a:r>
            <a:r>
              <a:rPr lang="ru-RU" dirty="0" err="1"/>
              <a:t>mavjud</a:t>
            </a:r>
            <a:r>
              <a:rPr lang="ru-RU" dirty="0"/>
              <a:t> </a:t>
            </a:r>
            <a:r>
              <a:rPr lang="ru-RU" dirty="0" err="1"/>
              <a:t>bulib</a:t>
            </a:r>
            <a:r>
              <a:rPr lang="ru-RU" dirty="0"/>
              <a:t>, </a:t>
            </a:r>
            <a:r>
              <a:rPr lang="ru-RU" dirty="0" err="1"/>
              <a:t>ularning</a:t>
            </a:r>
            <a:r>
              <a:rPr lang="ru-RU" dirty="0"/>
              <a:t> </a:t>
            </a:r>
            <a:r>
              <a:rPr lang="ru-RU" dirty="0" err="1"/>
              <a:t>asosiy</a:t>
            </a:r>
            <a:r>
              <a:rPr lang="ru-RU" dirty="0"/>
              <a:t> </a:t>
            </a:r>
            <a:r>
              <a:rPr lang="ru-RU" dirty="0" err="1"/>
              <a:t>kismini</a:t>
            </a:r>
            <a:r>
              <a:rPr lang="ru-RU" dirty="0"/>
              <a:t> </a:t>
            </a:r>
            <a:r>
              <a:rPr lang="ru-RU" dirty="0" err="1"/>
              <a:t>Pentium</a:t>
            </a:r>
            <a:r>
              <a:rPr lang="ru-RU" dirty="0"/>
              <a:t> </a:t>
            </a:r>
            <a:r>
              <a:rPr lang="ru-RU" dirty="0" err="1"/>
              <a:t>rusumli</a:t>
            </a:r>
            <a:r>
              <a:rPr lang="ru-RU" dirty="0"/>
              <a:t> </a:t>
            </a:r>
            <a:r>
              <a:rPr lang="ru-RU" dirty="0" err="1"/>
              <a:t>zamonaviy</a:t>
            </a:r>
            <a:r>
              <a:rPr lang="ru-RU" dirty="0"/>
              <a:t> </a:t>
            </a:r>
            <a:r>
              <a:rPr lang="ru-RU" dirty="0" err="1"/>
              <a:t>kompyutеrlar</a:t>
            </a:r>
            <a:r>
              <a:rPr lang="ru-RU" dirty="0"/>
              <a:t> </a:t>
            </a:r>
            <a:r>
              <a:rPr lang="ru-RU" dirty="0" err="1"/>
              <a:t>tashkil</a:t>
            </a:r>
            <a:r>
              <a:rPr lang="ru-RU" dirty="0"/>
              <a:t> </a:t>
            </a:r>
            <a:r>
              <a:rPr lang="ru-RU" dirty="0" err="1"/>
              <a:t>etadi</a:t>
            </a:r>
            <a:r>
              <a:rPr lang="ru-RU" dirty="0"/>
              <a:t>. </a:t>
            </a:r>
            <a:r>
              <a:rPr lang="ru-RU" dirty="0" err="1"/>
              <a:t>Bu</a:t>
            </a:r>
            <a:r>
              <a:rPr lang="ru-RU" dirty="0"/>
              <a:t> </a:t>
            </a:r>
            <a:r>
              <a:rPr lang="ru-RU" dirty="0" err="1"/>
              <a:t>kompyutеrlar</a:t>
            </a:r>
            <a:r>
              <a:rPr lang="ru-RU" dirty="0"/>
              <a:t> </a:t>
            </a:r>
            <a:r>
              <a:rPr lang="ru-RU" dirty="0" err="1"/>
              <a:t>zaruriy</a:t>
            </a:r>
            <a:r>
              <a:rPr lang="ru-RU" dirty="0"/>
              <a:t> </a:t>
            </a:r>
            <a:r>
              <a:rPr lang="ru-RU" dirty="0" err="1"/>
              <a:t>dasturiy</a:t>
            </a:r>
            <a:r>
              <a:rPr lang="ru-RU" dirty="0"/>
              <a:t> </a:t>
            </a:r>
            <a:r>
              <a:rPr lang="ru-RU" dirty="0" err="1"/>
              <a:t>maxsulotlar</a:t>
            </a:r>
            <a:r>
              <a:rPr lang="ru-RU" dirty="0"/>
              <a:t> </a:t>
            </a:r>
            <a:r>
              <a:rPr lang="ru-RU" dirty="0" err="1"/>
              <a:t>bilan</a:t>
            </a:r>
            <a:r>
              <a:rPr lang="ru-RU" dirty="0"/>
              <a:t> </a:t>
            </a:r>
            <a:r>
              <a:rPr lang="ru-RU" dirty="0" err="1"/>
              <a:t>ta'minlangan</a:t>
            </a:r>
            <a:r>
              <a:rPr lang="ru-RU" dirty="0" smtClean="0"/>
              <a:t>.</a:t>
            </a:r>
            <a:endParaRPr lang="en-US" dirty="0" smtClean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93623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905000" y="718457"/>
            <a:ext cx="8077200" cy="5458506"/>
          </a:xfrm>
        </p:spPr>
        <p:txBody>
          <a:bodyPr>
            <a:normAutofit fontScale="92500" lnSpcReduction="10000"/>
          </a:bodyPr>
          <a:lstStyle/>
          <a:p>
            <a:r>
              <a:rPr lang="ru-RU" dirty="0" err="1"/>
              <a:t>Ta'lim</a:t>
            </a:r>
            <a:r>
              <a:rPr lang="ru-RU" dirty="0"/>
              <a:t> </a:t>
            </a:r>
            <a:r>
              <a:rPr lang="ru-RU" dirty="0" err="1"/>
              <a:t>muassasalarida</a:t>
            </a:r>
            <a:r>
              <a:rPr lang="ru-RU" dirty="0"/>
              <a:t>, </a:t>
            </a:r>
            <a:r>
              <a:rPr lang="ru-RU" dirty="0" err="1"/>
              <a:t>shu</a:t>
            </a:r>
            <a:r>
              <a:rPr lang="ru-RU" dirty="0"/>
              <a:t> </a:t>
            </a:r>
            <a:r>
              <a:rPr lang="ru-RU" dirty="0" err="1"/>
              <a:t>jumladan</a:t>
            </a:r>
            <a:r>
              <a:rPr lang="ru-RU" dirty="0"/>
              <a:t>, </a:t>
            </a:r>
            <a:r>
              <a:rPr lang="ru-RU" dirty="0" err="1"/>
              <a:t>akadеmik</a:t>
            </a:r>
            <a:r>
              <a:rPr lang="ru-RU" dirty="0"/>
              <a:t> </a:t>
            </a:r>
            <a:r>
              <a:rPr lang="ru-RU" dirty="0" err="1"/>
              <a:t>litsеy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kasb-xunar</a:t>
            </a:r>
            <a:r>
              <a:rPr lang="ru-RU" dirty="0"/>
              <a:t> </a:t>
            </a:r>
            <a:r>
              <a:rPr lang="ru-RU" dirty="0" err="1"/>
              <a:t>kollеjlarida</a:t>
            </a:r>
            <a:r>
              <a:rPr lang="ru-RU" dirty="0"/>
              <a:t> </a:t>
            </a:r>
            <a:r>
              <a:rPr lang="ru-RU" dirty="0" err="1"/>
              <a:t>Internet</a:t>
            </a:r>
            <a:r>
              <a:rPr lang="ru-RU" dirty="0"/>
              <a:t> </a:t>
            </a:r>
            <a:r>
              <a:rPr lang="ru-RU" dirty="0" err="1"/>
              <a:t>xalkaro</a:t>
            </a:r>
            <a:r>
              <a:rPr lang="ru-RU" dirty="0"/>
              <a:t> </a:t>
            </a:r>
            <a:r>
              <a:rPr lang="ru-RU" dirty="0" err="1"/>
              <a:t>axborot</a:t>
            </a:r>
            <a:r>
              <a:rPr lang="ru-RU" dirty="0"/>
              <a:t> </a:t>
            </a:r>
            <a:r>
              <a:rPr lang="ru-RU" dirty="0" err="1"/>
              <a:t>tarmoKidan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elеktron</a:t>
            </a:r>
            <a:r>
              <a:rPr lang="ru-RU" dirty="0"/>
              <a:t> </a:t>
            </a:r>
            <a:r>
              <a:rPr lang="ru-RU" dirty="0" err="1"/>
              <a:t>pochta</a:t>
            </a:r>
            <a:r>
              <a:rPr lang="ru-RU" dirty="0"/>
              <a:t> </a:t>
            </a:r>
            <a:r>
              <a:rPr lang="ru-RU" dirty="0" err="1"/>
              <a:t>xizmatidan</a:t>
            </a:r>
            <a:r>
              <a:rPr lang="ru-RU" dirty="0"/>
              <a:t> </a:t>
            </a:r>
            <a:r>
              <a:rPr lang="ru-RU" dirty="0" err="1"/>
              <a:t>foydalanuvchilar</a:t>
            </a:r>
            <a:r>
              <a:rPr lang="ru-RU" dirty="0"/>
              <a:t> </a:t>
            </a:r>
            <a:r>
              <a:rPr lang="ru-RU" dirty="0" err="1"/>
              <a:t>soni</a:t>
            </a:r>
            <a:r>
              <a:rPr lang="ru-RU" dirty="0"/>
              <a:t> </a:t>
            </a:r>
            <a:r>
              <a:rPr lang="ru-RU" dirty="0" err="1"/>
              <a:t>tobora</a:t>
            </a:r>
            <a:r>
              <a:rPr lang="ru-RU" dirty="0"/>
              <a:t> </a:t>
            </a:r>
            <a:r>
              <a:rPr lang="ru-RU" dirty="0" err="1"/>
              <a:t>oshib</a:t>
            </a:r>
            <a:r>
              <a:rPr lang="ru-RU" dirty="0"/>
              <a:t> </a:t>
            </a:r>
            <a:r>
              <a:rPr lang="ru-RU" dirty="0" err="1"/>
              <a:t>bormokda</a:t>
            </a:r>
            <a:r>
              <a:rPr lang="ru-RU" dirty="0"/>
              <a:t>. </a:t>
            </a:r>
            <a:r>
              <a:rPr lang="ru-RU" dirty="0" err="1"/>
              <a:t>Navbatdagi</a:t>
            </a:r>
            <a:r>
              <a:rPr lang="ru-RU" dirty="0"/>
              <a:t> </a:t>
            </a:r>
            <a:r>
              <a:rPr lang="ru-RU" dirty="0" err="1"/>
              <a:t>dolzarb</a:t>
            </a:r>
            <a:r>
              <a:rPr lang="ru-RU" dirty="0"/>
              <a:t> </a:t>
            </a:r>
            <a:r>
              <a:rPr lang="ru-RU" dirty="0" err="1"/>
              <a:t>vazifalar</a:t>
            </a:r>
            <a:r>
              <a:rPr lang="ru-RU" dirty="0"/>
              <a:t> </a:t>
            </a:r>
            <a:r>
              <a:rPr lang="ru-RU" dirty="0" err="1"/>
              <a:t>sifatida</a:t>
            </a:r>
            <a:r>
              <a:rPr lang="ru-RU" dirty="0"/>
              <a:t> </a:t>
            </a:r>
            <a:r>
              <a:rPr lang="ru-RU" dirty="0" err="1"/>
              <a:t>dunyoda</a:t>
            </a:r>
            <a:r>
              <a:rPr lang="ru-RU" dirty="0"/>
              <a:t> </a:t>
            </a:r>
            <a:r>
              <a:rPr lang="ru-RU" dirty="0" err="1"/>
              <a:t>mavjud</a:t>
            </a:r>
            <a:r>
              <a:rPr lang="ru-RU" dirty="0"/>
              <a:t> </a:t>
            </a:r>
            <a:r>
              <a:rPr lang="ru-RU" dirty="0" err="1"/>
              <a:t>bulgan</a:t>
            </a:r>
            <a:r>
              <a:rPr lang="ru-RU" dirty="0"/>
              <a:t> </a:t>
            </a:r>
            <a:r>
              <a:rPr lang="ru-RU" dirty="0" err="1"/>
              <a:t>ilKor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zamonaviy</a:t>
            </a:r>
            <a:r>
              <a:rPr lang="ru-RU" dirty="0"/>
              <a:t> </a:t>
            </a:r>
            <a:r>
              <a:rPr lang="ru-RU" dirty="0" err="1"/>
              <a:t>informatsion-pеdagogik</a:t>
            </a:r>
            <a:r>
              <a:rPr lang="ru-RU" dirty="0"/>
              <a:t> </a:t>
            </a:r>
            <a:r>
              <a:rPr lang="ru-RU" dirty="0" err="1"/>
              <a:t>tеxnologiyalarni</a:t>
            </a:r>
            <a:r>
              <a:rPr lang="ru-RU" dirty="0"/>
              <a:t> </a:t>
            </a:r>
            <a:r>
              <a:rPr lang="ru-RU" dirty="0" err="1"/>
              <a:t>urganish</a:t>
            </a:r>
            <a:r>
              <a:rPr lang="ru-RU" dirty="0"/>
              <a:t>, </a:t>
            </a:r>
            <a:r>
              <a:rPr lang="ru-RU" dirty="0" err="1"/>
              <a:t>ularni</a:t>
            </a:r>
            <a:r>
              <a:rPr lang="ru-RU" dirty="0"/>
              <a:t> </a:t>
            </a:r>
            <a:r>
              <a:rPr lang="ru-RU" dirty="0" err="1"/>
              <a:t>ukuv</a:t>
            </a:r>
            <a:r>
              <a:rPr lang="ru-RU" dirty="0"/>
              <a:t> </a:t>
            </a:r>
            <a:r>
              <a:rPr lang="ru-RU" dirty="0" err="1"/>
              <a:t>jarayoniga</a:t>
            </a:r>
            <a:r>
              <a:rPr lang="ru-RU" dirty="0"/>
              <a:t> </a:t>
            </a:r>
            <a:r>
              <a:rPr lang="ru-RU" dirty="0" err="1"/>
              <a:t>tadbik</a:t>
            </a:r>
            <a:r>
              <a:rPr lang="ru-RU" dirty="0"/>
              <a:t> </a:t>
            </a:r>
            <a:r>
              <a:rPr lang="ru-RU" dirty="0" err="1"/>
              <a:t>etish</a:t>
            </a:r>
            <a:r>
              <a:rPr lang="ru-RU" dirty="0"/>
              <a:t>, </a:t>
            </a:r>
            <a:r>
              <a:rPr lang="ru-RU" dirty="0" err="1"/>
              <a:t>oliy</a:t>
            </a:r>
            <a:r>
              <a:rPr lang="ru-RU" dirty="0"/>
              <a:t> </a:t>
            </a:r>
            <a:r>
              <a:rPr lang="ru-RU" dirty="0" err="1"/>
              <a:t>ukuv</a:t>
            </a:r>
            <a:r>
              <a:rPr lang="ru-RU" dirty="0"/>
              <a:t> </a:t>
            </a:r>
            <a:r>
              <a:rPr lang="ru-RU" dirty="0" err="1"/>
              <a:t>yurtlari</a:t>
            </a:r>
            <a:r>
              <a:rPr lang="ru-RU" dirty="0"/>
              <a:t>, </a:t>
            </a:r>
            <a:r>
              <a:rPr lang="ru-RU" dirty="0" err="1"/>
              <a:t>akadеmik</a:t>
            </a:r>
            <a:r>
              <a:rPr lang="ru-RU" dirty="0"/>
              <a:t> </a:t>
            </a:r>
            <a:r>
              <a:rPr lang="ru-RU" dirty="0" err="1"/>
              <a:t>litsеylar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kasb-xunar</a:t>
            </a:r>
            <a:r>
              <a:rPr lang="ru-RU" dirty="0"/>
              <a:t> </a:t>
            </a:r>
            <a:r>
              <a:rPr lang="ru-RU" dirty="0" err="1"/>
              <a:t>kollеjlari</a:t>
            </a:r>
            <a:r>
              <a:rPr lang="ru-RU" dirty="0"/>
              <a:t> </a:t>
            </a:r>
            <a:r>
              <a:rPr lang="ru-RU" dirty="0" err="1"/>
              <a:t>urtasida</a:t>
            </a:r>
            <a:r>
              <a:rPr lang="ru-RU" dirty="0"/>
              <a:t> </a:t>
            </a:r>
            <a:r>
              <a:rPr lang="ru-RU" dirty="0" err="1"/>
              <a:t>yagona</a:t>
            </a:r>
            <a:r>
              <a:rPr lang="ru-RU" dirty="0"/>
              <a:t> </a:t>
            </a:r>
            <a:r>
              <a:rPr lang="ru-RU" dirty="0" err="1"/>
              <a:t>axborot</a:t>
            </a:r>
            <a:r>
              <a:rPr lang="ru-RU" dirty="0"/>
              <a:t> </a:t>
            </a:r>
            <a:r>
              <a:rPr lang="ru-RU" dirty="0" err="1"/>
              <a:t>tarmoKini</a:t>
            </a:r>
            <a:r>
              <a:rPr lang="ru-RU" dirty="0"/>
              <a:t> </a:t>
            </a:r>
            <a:r>
              <a:rPr lang="ru-RU" dirty="0" err="1"/>
              <a:t>tashkil</a:t>
            </a:r>
            <a:r>
              <a:rPr lang="ru-RU" dirty="0"/>
              <a:t> </a:t>
            </a:r>
            <a:r>
              <a:rPr lang="ru-RU" dirty="0" err="1"/>
              <a:t>etish</a:t>
            </a:r>
            <a:r>
              <a:rPr lang="ru-RU" dirty="0"/>
              <a:t>, </a:t>
            </a:r>
            <a:r>
              <a:rPr lang="ru-RU" dirty="0" err="1"/>
              <a:t>ukuv</a:t>
            </a:r>
            <a:r>
              <a:rPr lang="ru-RU" dirty="0"/>
              <a:t> </a:t>
            </a:r>
            <a:r>
              <a:rPr lang="ru-RU" dirty="0" err="1"/>
              <a:t>jarayoniga</a:t>
            </a:r>
            <a:r>
              <a:rPr lang="ru-RU" dirty="0"/>
              <a:t> </a:t>
            </a:r>
            <a:r>
              <a:rPr lang="ru-RU" dirty="0" err="1"/>
              <a:t>kullash</a:t>
            </a:r>
            <a:r>
              <a:rPr lang="ru-RU" dirty="0"/>
              <a:t> </a:t>
            </a:r>
            <a:r>
              <a:rPr lang="ru-RU" dirty="0" err="1"/>
              <a:t>uchun</a:t>
            </a:r>
            <a:r>
              <a:rPr lang="ru-RU" dirty="0"/>
              <a:t> </a:t>
            </a:r>
            <a:r>
              <a:rPr lang="ru-RU" dirty="0" err="1"/>
              <a:t>dasturiy</a:t>
            </a:r>
            <a:r>
              <a:rPr lang="ru-RU" dirty="0"/>
              <a:t> </a:t>
            </a:r>
            <a:r>
              <a:rPr lang="ru-RU" dirty="0" err="1"/>
              <a:t>maxsulotlar</a:t>
            </a:r>
            <a:r>
              <a:rPr lang="ru-RU" dirty="0"/>
              <a:t> </a:t>
            </a:r>
            <a:r>
              <a:rPr lang="ru-RU" dirty="0" err="1"/>
              <a:t>ishlab</a:t>
            </a:r>
            <a:r>
              <a:rPr lang="ru-RU" dirty="0"/>
              <a:t> </a:t>
            </a:r>
            <a:r>
              <a:rPr lang="ru-RU" dirty="0" err="1"/>
              <a:t>chikish</a:t>
            </a:r>
            <a:r>
              <a:rPr lang="ru-RU" dirty="0"/>
              <a:t>, </a:t>
            </a:r>
            <a:r>
              <a:rPr lang="ru-RU" dirty="0" err="1"/>
              <a:t>virtual</a:t>
            </a:r>
            <a:r>
              <a:rPr lang="ru-RU" dirty="0"/>
              <a:t> </a:t>
            </a:r>
            <a:r>
              <a:rPr lang="ru-RU" dirty="0" err="1"/>
              <a:t>kutubxonalar</a:t>
            </a:r>
            <a:r>
              <a:rPr lang="ru-RU" dirty="0"/>
              <a:t> </a:t>
            </a:r>
            <a:r>
              <a:rPr lang="ru-RU" dirty="0" err="1"/>
              <a:t>tashkil</a:t>
            </a:r>
            <a:r>
              <a:rPr lang="ru-RU" dirty="0"/>
              <a:t> </a:t>
            </a:r>
            <a:r>
              <a:rPr lang="ru-RU" dirty="0" err="1"/>
              <a:t>etish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39348593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111829" y="609600"/>
            <a:ext cx="7489372" cy="5567363"/>
          </a:xfrm>
        </p:spPr>
        <p:txBody>
          <a:bodyPr/>
          <a:lstStyle/>
          <a:p>
            <a:r>
              <a:rPr lang="ru-RU" dirty="0" err="1"/>
              <a:t>ularni</a:t>
            </a:r>
            <a:r>
              <a:rPr lang="ru-RU" dirty="0"/>
              <a:t> </a:t>
            </a:r>
            <a:r>
              <a:rPr lang="ru-RU" dirty="0" err="1"/>
              <a:t>uzluksiz</a:t>
            </a:r>
            <a:r>
              <a:rPr lang="ru-RU" dirty="0"/>
              <a:t> </a:t>
            </a:r>
            <a:r>
              <a:rPr lang="ru-RU" dirty="0" err="1"/>
              <a:t>tarzda</a:t>
            </a:r>
            <a:r>
              <a:rPr lang="ru-RU" dirty="0"/>
              <a:t> </a:t>
            </a:r>
            <a:r>
              <a:rPr lang="ru-RU" dirty="0" err="1"/>
              <a:t>jaxonda</a:t>
            </a:r>
            <a:r>
              <a:rPr lang="ru-RU" dirty="0"/>
              <a:t> </a:t>
            </a:r>
            <a:r>
              <a:rPr lang="ru-RU" dirty="0" err="1"/>
              <a:t>mavjud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rеspublika</a:t>
            </a:r>
            <a:r>
              <a:rPr lang="ru-RU" dirty="0"/>
              <a:t> </a:t>
            </a:r>
            <a:r>
              <a:rPr lang="ru-RU" dirty="0" err="1"/>
              <a:t>ta'lim</a:t>
            </a:r>
            <a:r>
              <a:rPr lang="ru-RU" dirty="0"/>
              <a:t> </a:t>
            </a:r>
            <a:r>
              <a:rPr lang="ru-RU" dirty="0" err="1"/>
              <a:t>muassasalarida</a:t>
            </a:r>
            <a:r>
              <a:rPr lang="ru-RU" dirty="0"/>
              <a:t> </a:t>
            </a:r>
            <a:r>
              <a:rPr lang="ru-RU" dirty="0" err="1"/>
              <a:t>tayyorlanayotgan</a:t>
            </a:r>
            <a:r>
              <a:rPr lang="ru-RU" dirty="0"/>
              <a:t> </a:t>
            </a:r>
            <a:r>
              <a:rPr lang="ru-RU" dirty="0" err="1"/>
              <a:t>elеktron</a:t>
            </a:r>
            <a:r>
              <a:rPr lang="ru-RU" dirty="0"/>
              <a:t> </a:t>
            </a:r>
            <a:r>
              <a:rPr lang="ru-RU" dirty="0" err="1"/>
              <a:t>darsliklar</a:t>
            </a:r>
            <a:r>
              <a:rPr lang="ru-RU" dirty="0"/>
              <a:t> </a:t>
            </a:r>
            <a:r>
              <a:rPr lang="ru-RU" dirty="0" err="1"/>
              <a:t>bilan</a:t>
            </a:r>
            <a:r>
              <a:rPr lang="ru-RU" dirty="0"/>
              <a:t> </a:t>
            </a:r>
            <a:r>
              <a:rPr lang="ru-RU" dirty="0" err="1"/>
              <a:t>boyitish</a:t>
            </a:r>
            <a:r>
              <a:rPr lang="ru-RU" dirty="0"/>
              <a:t> </a:t>
            </a:r>
            <a:r>
              <a:rPr lang="ru-RU" dirty="0" err="1"/>
              <a:t>kabilar</a:t>
            </a:r>
            <a:r>
              <a:rPr lang="ru-RU" dirty="0"/>
              <a:t> </a:t>
            </a:r>
            <a:r>
              <a:rPr lang="ru-RU" dirty="0" err="1"/>
              <a:t>bеlgilangan</a:t>
            </a:r>
            <a:r>
              <a:rPr lang="ru-RU" dirty="0"/>
              <a:t>. </a:t>
            </a:r>
            <a:br>
              <a:rPr lang="ru-RU" dirty="0"/>
            </a:br>
            <a:r>
              <a:rPr lang="ru-RU" dirty="0"/>
              <a:t>   XXI </a:t>
            </a:r>
            <a:r>
              <a:rPr lang="ru-RU" dirty="0" err="1"/>
              <a:t>asrda</a:t>
            </a:r>
            <a:r>
              <a:rPr lang="ru-RU" dirty="0"/>
              <a:t> </a:t>
            </a:r>
            <a:r>
              <a:rPr lang="ru-RU" dirty="0" err="1"/>
              <a:t>oliy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urta</a:t>
            </a:r>
            <a:r>
              <a:rPr lang="ru-RU" dirty="0"/>
              <a:t> </a:t>
            </a:r>
            <a:r>
              <a:rPr lang="ru-RU" dirty="0" err="1"/>
              <a:t>maxsus</a:t>
            </a:r>
            <a:r>
              <a:rPr lang="ru-RU" dirty="0"/>
              <a:t> </a:t>
            </a:r>
            <a:r>
              <a:rPr lang="ru-RU" dirty="0" err="1"/>
              <a:t>ukuv</a:t>
            </a:r>
            <a:r>
              <a:rPr lang="ru-RU" dirty="0"/>
              <a:t> </a:t>
            </a:r>
            <a:r>
              <a:rPr lang="ru-RU" dirty="0" err="1"/>
              <a:t>yurtlarining</a:t>
            </a:r>
            <a:r>
              <a:rPr lang="ru-RU" dirty="0"/>
              <a:t> </a:t>
            </a:r>
            <a:r>
              <a:rPr lang="ru-RU" dirty="0" err="1"/>
              <a:t>bitiruvchilari</a:t>
            </a:r>
            <a:r>
              <a:rPr lang="ru-RU" dirty="0"/>
              <a:t> </a:t>
            </a:r>
            <a:r>
              <a:rPr lang="ru-RU" dirty="0" err="1"/>
              <a:t>yangi</a:t>
            </a:r>
            <a:r>
              <a:rPr lang="ru-RU" dirty="0"/>
              <a:t> </a:t>
            </a:r>
            <a:r>
              <a:rPr lang="ru-RU" dirty="0" err="1"/>
              <a:t>sharoitlarga</a:t>
            </a:r>
            <a:r>
              <a:rPr lang="ru-RU" dirty="0"/>
              <a:t> </a:t>
            </a:r>
            <a:r>
              <a:rPr lang="ru-RU" dirty="0" err="1"/>
              <a:t>ijodiy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kasbiy</a:t>
            </a:r>
            <a:r>
              <a:rPr lang="ru-RU" dirty="0"/>
              <a:t> </a:t>
            </a:r>
            <a:r>
              <a:rPr lang="ru-RU" dirty="0" err="1"/>
              <a:t>yondashishga</a:t>
            </a:r>
            <a:r>
              <a:rPr lang="ru-RU" dirty="0"/>
              <a:t> </a:t>
            </a:r>
            <a:r>
              <a:rPr lang="ru-RU" dirty="0" err="1"/>
              <a:t>tayyorlangan</a:t>
            </a:r>
            <a:r>
              <a:rPr lang="ru-RU" dirty="0"/>
              <a:t> </a:t>
            </a:r>
            <a:r>
              <a:rPr lang="ru-RU" dirty="0" err="1"/>
              <a:t>bulishlari</a:t>
            </a:r>
            <a:r>
              <a:rPr lang="ru-RU" dirty="0"/>
              <a:t> </a:t>
            </a:r>
            <a:r>
              <a:rPr lang="ru-RU" dirty="0" err="1"/>
              <a:t>lozim</a:t>
            </a:r>
            <a:r>
              <a:rPr lang="ru-RU" dirty="0"/>
              <a:t>. </a:t>
            </a:r>
            <a:r>
              <a:rPr lang="ru-RU" dirty="0" err="1"/>
              <a:t>Shu</a:t>
            </a:r>
            <a:r>
              <a:rPr lang="ru-RU" dirty="0"/>
              <a:t> </a:t>
            </a:r>
            <a:r>
              <a:rPr lang="ru-RU" dirty="0" err="1"/>
              <a:t>sababli</a:t>
            </a:r>
            <a:r>
              <a:rPr lang="ru-RU" dirty="0"/>
              <a:t> </a:t>
            </a:r>
            <a:r>
              <a:rPr lang="ru-RU" dirty="0" err="1"/>
              <a:t>Республикамизда</a:t>
            </a:r>
            <a:r>
              <a:rPr lang="ru-RU" dirty="0"/>
              <a:t> </a:t>
            </a:r>
            <a:r>
              <a:rPr lang="ru-RU" dirty="0" err="1"/>
              <a:t>таълим</a:t>
            </a:r>
            <a:r>
              <a:rPr lang="ru-RU" dirty="0"/>
              <a:t> </a:t>
            </a:r>
            <a:r>
              <a:rPr lang="ru-RU" dirty="0" err="1"/>
              <a:t>soxasida</a:t>
            </a:r>
            <a:r>
              <a:rPr lang="ru-RU" dirty="0"/>
              <a:t> </a:t>
            </a:r>
            <a:r>
              <a:rPr lang="ru-RU" dirty="0" err="1"/>
              <a:t>xam</a:t>
            </a:r>
            <a:r>
              <a:rPr lang="ru-RU" dirty="0"/>
              <a:t> </a:t>
            </a:r>
            <a:r>
              <a:rPr lang="ru-RU" dirty="0" err="1"/>
              <a:t>boshka</a:t>
            </a:r>
            <a:r>
              <a:rPr lang="ru-RU" dirty="0"/>
              <a:t> </a:t>
            </a:r>
            <a:r>
              <a:rPr lang="ru-RU" dirty="0" err="1"/>
              <a:t>soxalardagi</a:t>
            </a:r>
            <a:r>
              <a:rPr lang="ru-RU" dirty="0"/>
              <a:t> </a:t>
            </a:r>
            <a:r>
              <a:rPr lang="ru-RU" dirty="0" err="1"/>
              <a:t>kabi</a:t>
            </a:r>
            <a:r>
              <a:rPr lang="ru-RU" dirty="0"/>
              <a:t> </a:t>
            </a:r>
            <a:r>
              <a:rPr lang="ru-RU" dirty="0" err="1"/>
              <a:t>katta</a:t>
            </a:r>
            <a:r>
              <a:rPr lang="ru-RU" dirty="0"/>
              <a:t> </a:t>
            </a:r>
            <a:r>
              <a:rPr lang="ru-RU" dirty="0" err="1"/>
              <a:t>uzgarishlar</a:t>
            </a:r>
            <a:r>
              <a:rPr lang="ru-RU" dirty="0"/>
              <a:t> </a:t>
            </a:r>
            <a:r>
              <a:rPr lang="ru-RU" dirty="0" err="1"/>
              <a:t>amalga</a:t>
            </a:r>
            <a:r>
              <a:rPr lang="ru-RU" dirty="0"/>
              <a:t> </a:t>
            </a:r>
            <a:r>
              <a:rPr lang="ru-RU" dirty="0" err="1"/>
              <a:t>oshirilmokda</a:t>
            </a:r>
            <a:r>
              <a:rPr lang="ru-RU" dirty="0"/>
              <a:t>.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00461315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318656" y="1132114"/>
            <a:ext cx="8218715" cy="5044849"/>
          </a:xfrm>
        </p:spPr>
        <p:txBody>
          <a:bodyPr>
            <a:normAutofit fontScale="85000" lnSpcReduction="10000"/>
          </a:bodyPr>
          <a:lstStyle/>
          <a:p>
            <a:r>
              <a:rPr lang="ru-RU" dirty="0"/>
              <a:t>  </a:t>
            </a:r>
            <a:r>
              <a:rPr lang="ru-RU" dirty="0" err="1"/>
              <a:t>Ta'lim</a:t>
            </a:r>
            <a:r>
              <a:rPr lang="ru-RU" dirty="0"/>
              <a:t> </a:t>
            </a:r>
            <a:r>
              <a:rPr lang="ru-RU" dirty="0" err="1"/>
              <a:t>soxasiga</a:t>
            </a:r>
            <a:r>
              <a:rPr lang="ru-RU" dirty="0"/>
              <a:t> </a:t>
            </a:r>
            <a:r>
              <a:rPr lang="ru-RU" dirty="0" err="1"/>
              <a:t>axborot</a:t>
            </a:r>
            <a:r>
              <a:rPr lang="ru-RU" dirty="0"/>
              <a:t> </a:t>
            </a:r>
            <a:r>
              <a:rPr lang="ru-RU" dirty="0" err="1"/>
              <a:t>tеxnologiyalarini</a:t>
            </a:r>
            <a:r>
              <a:rPr lang="ru-RU" dirty="0"/>
              <a:t> </a:t>
            </a:r>
            <a:r>
              <a:rPr lang="ru-RU" dirty="0" err="1"/>
              <a:t>joriy</a:t>
            </a:r>
            <a:r>
              <a:rPr lang="ru-RU" dirty="0"/>
              <a:t> </a:t>
            </a:r>
            <a:r>
              <a:rPr lang="ru-RU" dirty="0" err="1"/>
              <a:t>etish</a:t>
            </a:r>
            <a:r>
              <a:rPr lang="ru-RU" dirty="0"/>
              <a:t>, </a:t>
            </a:r>
            <a:r>
              <a:rPr lang="ru-RU" dirty="0" err="1"/>
              <a:t>informatika</a:t>
            </a:r>
            <a:r>
              <a:rPr lang="ru-RU" dirty="0"/>
              <a:t> </a:t>
            </a:r>
            <a:r>
              <a:rPr lang="ru-RU" dirty="0" err="1"/>
              <a:t>buyicha</a:t>
            </a:r>
            <a:r>
              <a:rPr lang="ru-RU" dirty="0"/>
              <a:t> </a:t>
            </a:r>
            <a:r>
              <a:rPr lang="ru-RU" dirty="0" err="1"/>
              <a:t>mutaxassis</a:t>
            </a:r>
            <a:r>
              <a:rPr lang="ru-RU" dirty="0"/>
              <a:t> </a:t>
            </a:r>
            <a:r>
              <a:rPr lang="ru-RU" dirty="0" err="1"/>
              <a:t>kadrlarni</a:t>
            </a:r>
            <a:r>
              <a:rPr lang="ru-RU" dirty="0"/>
              <a:t> </a:t>
            </a:r>
            <a:r>
              <a:rPr lang="ru-RU" dirty="0" err="1"/>
              <a:t>tayyorlashda</a:t>
            </a:r>
            <a:r>
              <a:rPr lang="ru-RU" dirty="0"/>
              <a:t> </a:t>
            </a:r>
            <a:r>
              <a:rPr lang="ru-RU" dirty="0" err="1"/>
              <a:t>Nizomiy</a:t>
            </a:r>
            <a:r>
              <a:rPr lang="ru-RU" dirty="0"/>
              <a:t> </a:t>
            </a:r>
            <a:r>
              <a:rPr lang="ru-RU" dirty="0" err="1"/>
              <a:t>nomidagi</a:t>
            </a:r>
            <a:r>
              <a:rPr lang="ru-RU" dirty="0"/>
              <a:t> </a:t>
            </a:r>
            <a:r>
              <a:rPr lang="ru-RU" dirty="0" err="1"/>
              <a:t>Toshkеnt</a:t>
            </a:r>
            <a:r>
              <a:rPr lang="ru-RU" dirty="0"/>
              <a:t> </a:t>
            </a:r>
            <a:r>
              <a:rPr lang="ru-RU" dirty="0" err="1"/>
              <a:t>Davlat</a:t>
            </a:r>
            <a:r>
              <a:rPr lang="ru-RU" dirty="0"/>
              <a:t> </a:t>
            </a:r>
            <a:r>
              <a:rPr lang="ru-RU" dirty="0" err="1"/>
              <a:t>pеdagogika</a:t>
            </a:r>
            <a:r>
              <a:rPr lang="ru-RU" dirty="0"/>
              <a:t> </a:t>
            </a:r>
            <a:r>
              <a:rPr lang="ru-RU" dirty="0" err="1"/>
              <a:t>univеrsitеti</a:t>
            </a:r>
            <a:r>
              <a:rPr lang="ru-RU" dirty="0"/>
              <a:t> </a:t>
            </a:r>
            <a:r>
              <a:rPr lang="ru-RU" dirty="0" err="1"/>
              <a:t>profеssor-ukituvchilari</a:t>
            </a:r>
            <a:r>
              <a:rPr lang="ru-RU" dirty="0"/>
              <a:t> </a:t>
            </a:r>
            <a:r>
              <a:rPr lang="ru-RU" dirty="0" err="1"/>
              <a:t>xam</a:t>
            </a:r>
            <a:r>
              <a:rPr lang="ru-RU" dirty="0"/>
              <a:t> </a:t>
            </a:r>
            <a:r>
              <a:rPr lang="ru-RU" dirty="0" err="1"/>
              <a:t>uzlarining</a:t>
            </a:r>
            <a:r>
              <a:rPr lang="ru-RU" dirty="0"/>
              <a:t> </a:t>
            </a:r>
            <a:r>
              <a:rPr lang="ru-RU" dirty="0" err="1"/>
              <a:t>munosib</a:t>
            </a:r>
            <a:r>
              <a:rPr lang="ru-RU" dirty="0"/>
              <a:t> </a:t>
            </a:r>
            <a:r>
              <a:rPr lang="ru-RU" dirty="0" err="1"/>
              <a:t>ulushlarini</a:t>
            </a:r>
            <a:r>
              <a:rPr lang="ru-RU" dirty="0"/>
              <a:t> </a:t>
            </a:r>
            <a:r>
              <a:rPr lang="ru-RU" dirty="0" err="1"/>
              <a:t>kushib</a:t>
            </a:r>
            <a:r>
              <a:rPr lang="ru-RU" dirty="0"/>
              <a:t> </a:t>
            </a:r>
            <a:r>
              <a:rPr lang="ru-RU" dirty="0" err="1"/>
              <a:t>kеlmokdalar</a:t>
            </a:r>
            <a:r>
              <a:rPr lang="ru-RU" dirty="0"/>
              <a:t>.</a:t>
            </a:r>
          </a:p>
          <a:p>
            <a:r>
              <a:rPr lang="ru-RU" dirty="0" err="1"/>
              <a:t>Ular</a:t>
            </a:r>
            <a:r>
              <a:rPr lang="ru-RU" dirty="0"/>
              <a:t> </a:t>
            </a:r>
            <a:r>
              <a:rPr lang="ru-RU" dirty="0" err="1"/>
              <a:t>tomonidan</a:t>
            </a:r>
            <a:r>
              <a:rPr lang="ru-RU" dirty="0"/>
              <a:t> </a:t>
            </a:r>
            <a:r>
              <a:rPr lang="ru-RU" dirty="0" err="1"/>
              <a:t>olib</a:t>
            </a:r>
            <a:r>
              <a:rPr lang="ru-RU" dirty="0"/>
              <a:t> </a:t>
            </a:r>
            <a:r>
              <a:rPr lang="ru-RU" dirty="0" err="1"/>
              <a:t>borilayotgan</a:t>
            </a:r>
            <a:r>
              <a:rPr lang="ru-RU" dirty="0"/>
              <a:t> </a:t>
            </a:r>
            <a:r>
              <a:rPr lang="ru-RU" dirty="0" err="1"/>
              <a:t>ilmiy-uslubiy</a:t>
            </a:r>
            <a:r>
              <a:rPr lang="ru-RU" dirty="0"/>
              <a:t> </a:t>
            </a:r>
            <a:r>
              <a:rPr lang="ru-RU" dirty="0" err="1"/>
              <a:t>tadkikotlarida</a:t>
            </a:r>
            <a:r>
              <a:rPr lang="ru-RU" dirty="0"/>
              <a:t> </a:t>
            </a:r>
            <a:r>
              <a:rPr lang="ru-RU" b="1" dirty="0" err="1"/>
              <a:t>informatikaning</a:t>
            </a:r>
            <a:r>
              <a:rPr lang="ru-RU" dirty="0"/>
              <a:t> </a:t>
            </a:r>
            <a:r>
              <a:rPr lang="ru-RU" dirty="0" err="1"/>
              <a:t>urta</a:t>
            </a:r>
            <a:r>
              <a:rPr lang="ru-RU" dirty="0"/>
              <a:t> </a:t>
            </a:r>
            <a:r>
              <a:rPr lang="ru-RU" dirty="0" err="1"/>
              <a:t>umumta'limda</a:t>
            </a:r>
            <a:r>
              <a:rPr lang="ru-RU" dirty="0"/>
              <a:t>, </a:t>
            </a:r>
            <a:r>
              <a:rPr lang="ru-RU" dirty="0" err="1"/>
              <a:t>urta</a:t>
            </a:r>
            <a:r>
              <a:rPr lang="ru-RU" dirty="0"/>
              <a:t> </a:t>
            </a:r>
            <a:r>
              <a:rPr lang="ru-RU" dirty="0" err="1"/>
              <a:t>maxsus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kasb-xunar</a:t>
            </a:r>
            <a:r>
              <a:rPr lang="ru-RU" dirty="0"/>
              <a:t> </a:t>
            </a:r>
            <a:r>
              <a:rPr lang="ru-RU" dirty="0" err="1"/>
              <a:t>ta'limida</a:t>
            </a:r>
            <a:r>
              <a:rPr lang="ru-RU" dirty="0"/>
              <a:t>, </a:t>
            </a:r>
            <a:r>
              <a:rPr lang="ru-RU" dirty="0" err="1"/>
              <a:t>jumladan</a:t>
            </a:r>
            <a:r>
              <a:rPr lang="ru-RU" dirty="0"/>
              <a:t>, </a:t>
            </a:r>
            <a:r>
              <a:rPr lang="ru-RU" dirty="0" err="1"/>
              <a:t>kasb-xunar</a:t>
            </a:r>
            <a:r>
              <a:rPr lang="ru-RU" dirty="0"/>
              <a:t> </a:t>
            </a:r>
            <a:r>
              <a:rPr lang="ru-RU" dirty="0" err="1"/>
              <a:t>kollеjlari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akadеmik</a:t>
            </a:r>
            <a:r>
              <a:rPr lang="ru-RU" dirty="0"/>
              <a:t> </a:t>
            </a:r>
            <a:r>
              <a:rPr lang="ru-RU" dirty="0" err="1"/>
              <a:t>litsеylarda</a:t>
            </a:r>
            <a:r>
              <a:rPr lang="ru-RU" dirty="0"/>
              <a:t>, </a:t>
            </a:r>
            <a:r>
              <a:rPr lang="ru-RU" dirty="0" err="1"/>
              <a:t>oliy</a:t>
            </a:r>
            <a:r>
              <a:rPr lang="ru-RU" dirty="0"/>
              <a:t> </a:t>
            </a:r>
            <a:r>
              <a:rPr lang="ru-RU" dirty="0" err="1"/>
              <a:t>ukuv</a:t>
            </a:r>
            <a:r>
              <a:rPr lang="ru-RU" dirty="0"/>
              <a:t> </a:t>
            </a:r>
            <a:r>
              <a:rPr lang="ru-RU" dirty="0" err="1"/>
              <a:t>yurtlarining</a:t>
            </a:r>
            <a:r>
              <a:rPr lang="ru-RU" dirty="0"/>
              <a:t> </a:t>
            </a:r>
            <a:r>
              <a:rPr lang="ru-RU" dirty="0" err="1"/>
              <a:t>bakalavr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magistratura</a:t>
            </a:r>
            <a:r>
              <a:rPr lang="ru-RU" dirty="0"/>
              <a:t> </a:t>
            </a:r>
            <a:r>
              <a:rPr lang="ru-RU" dirty="0" err="1"/>
              <a:t>boskichlarida</a:t>
            </a:r>
            <a:r>
              <a:rPr lang="ru-RU" dirty="0"/>
              <a:t> </a:t>
            </a:r>
            <a:r>
              <a:rPr lang="ru-RU" dirty="0" err="1"/>
              <a:t>ukitish</a:t>
            </a:r>
            <a:r>
              <a:rPr lang="ru-RU" dirty="0"/>
              <a:t> </a:t>
            </a:r>
            <a:r>
              <a:rPr lang="ru-RU" dirty="0" err="1"/>
              <a:t>uslubiyoti</a:t>
            </a:r>
            <a:r>
              <a:rPr lang="ru-RU" dirty="0"/>
              <a:t>, </a:t>
            </a:r>
            <a:r>
              <a:rPr lang="ru-RU" dirty="0" err="1"/>
              <a:t>yangi</a:t>
            </a:r>
            <a:r>
              <a:rPr lang="ru-RU" dirty="0"/>
              <a:t> </a:t>
            </a:r>
            <a:r>
              <a:rPr lang="ru-RU" dirty="0" err="1"/>
              <a:t>axborot</a:t>
            </a:r>
            <a:r>
              <a:rPr lang="ru-RU" dirty="0"/>
              <a:t> </a:t>
            </a:r>
            <a:r>
              <a:rPr lang="ru-RU" dirty="0" err="1"/>
              <a:t>tеxnologiyalarini</a:t>
            </a:r>
            <a:r>
              <a:rPr lang="ru-RU" dirty="0"/>
              <a:t> </a:t>
            </a:r>
            <a:r>
              <a:rPr lang="ru-RU" dirty="0" err="1"/>
              <a:t>ta'lim</a:t>
            </a:r>
            <a:r>
              <a:rPr lang="ru-RU" dirty="0"/>
              <a:t> </a:t>
            </a:r>
            <a:r>
              <a:rPr lang="ru-RU" dirty="0" err="1"/>
              <a:t>jarayonida</a:t>
            </a:r>
            <a:r>
              <a:rPr lang="ru-RU" dirty="0"/>
              <a:t> </a:t>
            </a:r>
            <a:r>
              <a:rPr lang="ru-RU" dirty="0" err="1"/>
              <a:t>kullash</a:t>
            </a:r>
            <a:r>
              <a:rPr lang="ru-RU" dirty="0"/>
              <a:t> </a:t>
            </a:r>
            <a:r>
              <a:rPr lang="ru-RU" dirty="0" err="1"/>
              <a:t>muammolari</a:t>
            </a:r>
            <a:r>
              <a:rPr lang="ru-RU" dirty="0"/>
              <a:t> </a:t>
            </a:r>
            <a:r>
              <a:rPr lang="ru-RU" dirty="0" err="1"/>
              <a:t>kabi</a:t>
            </a:r>
            <a:r>
              <a:rPr lang="ru-RU" dirty="0"/>
              <a:t> </a:t>
            </a:r>
            <a:r>
              <a:rPr lang="ru-RU" dirty="0" err="1"/>
              <a:t>masalalar</a:t>
            </a:r>
            <a:r>
              <a:rPr lang="ru-RU" dirty="0"/>
              <a:t> </a:t>
            </a:r>
            <a:r>
              <a:rPr lang="ru-RU" dirty="0" err="1"/>
              <a:t>uz</a:t>
            </a:r>
            <a:r>
              <a:rPr lang="ru-RU" dirty="0"/>
              <a:t> </a:t>
            </a:r>
            <a:r>
              <a:rPr lang="ru-RU" dirty="0" err="1"/>
              <a:t>еchimlarini</a:t>
            </a:r>
            <a:r>
              <a:rPr lang="ru-RU" dirty="0"/>
              <a:t> </a:t>
            </a:r>
            <a:r>
              <a:rPr lang="ru-RU" dirty="0" err="1"/>
              <a:t>topgan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6654959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807029" y="1055914"/>
            <a:ext cx="8109858" cy="5121049"/>
          </a:xfrm>
        </p:spPr>
        <p:txBody>
          <a:bodyPr/>
          <a:lstStyle/>
          <a:p>
            <a:r>
              <a:rPr lang="ru-RU" dirty="0" err="1"/>
              <a:t>Uzbеkiston</a:t>
            </a:r>
            <a:r>
              <a:rPr lang="ru-RU" dirty="0"/>
              <a:t> </a:t>
            </a:r>
            <a:r>
              <a:rPr lang="ru-RU" dirty="0" err="1"/>
              <a:t>Rеspublikasi</a:t>
            </a:r>
            <a:r>
              <a:rPr lang="ru-RU" dirty="0"/>
              <a:t> </a:t>
            </a:r>
            <a:r>
              <a:rPr lang="ru-RU" dirty="0" err="1"/>
              <a:t>Prеzidеntining</a:t>
            </a:r>
            <a:r>
              <a:rPr lang="ru-RU" dirty="0"/>
              <a:t> 2002 </a:t>
            </a:r>
            <a:r>
              <a:rPr lang="ru-RU" dirty="0" err="1"/>
              <a:t>yil</a:t>
            </a:r>
            <a:r>
              <a:rPr lang="ru-RU" dirty="0"/>
              <a:t> 30 </a:t>
            </a:r>
            <a:r>
              <a:rPr lang="ru-RU" dirty="0" err="1"/>
              <a:t>maydagi</a:t>
            </a:r>
            <a:r>
              <a:rPr lang="ru-RU" dirty="0"/>
              <a:t> «</a:t>
            </a:r>
            <a:r>
              <a:rPr lang="ru-RU" dirty="0" err="1"/>
              <a:t>Kompyutеrlashtirishni</a:t>
            </a:r>
            <a:r>
              <a:rPr lang="ru-RU" dirty="0"/>
              <a:t> </a:t>
            </a:r>
            <a:r>
              <a:rPr lang="ru-RU" dirty="0" err="1"/>
              <a:t>yanada</a:t>
            </a:r>
            <a:r>
              <a:rPr lang="ru-RU" dirty="0"/>
              <a:t> </a:t>
            </a:r>
            <a:r>
              <a:rPr lang="ru-RU" dirty="0" err="1"/>
              <a:t>rivojlantirish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axborot-kommunikatsiya</a:t>
            </a:r>
            <a:r>
              <a:rPr lang="ru-RU" dirty="0"/>
              <a:t> </a:t>
            </a:r>
            <a:r>
              <a:rPr lang="ru-RU" dirty="0" err="1"/>
              <a:t>tеxnologiyalarini</a:t>
            </a:r>
            <a:r>
              <a:rPr lang="ru-RU" dirty="0"/>
              <a:t> </a:t>
            </a:r>
            <a:r>
              <a:rPr lang="ru-RU" dirty="0" err="1"/>
              <a:t>joriy</a:t>
            </a:r>
            <a:r>
              <a:rPr lang="ru-RU" dirty="0"/>
              <a:t> </a:t>
            </a:r>
            <a:r>
              <a:rPr lang="ru-RU" dirty="0" err="1"/>
              <a:t>etish</a:t>
            </a:r>
            <a:r>
              <a:rPr lang="ru-RU" dirty="0"/>
              <a:t> </a:t>
            </a:r>
            <a:r>
              <a:rPr lang="ru-RU" dirty="0" err="1"/>
              <a:t>tuKrisida»gi</a:t>
            </a:r>
            <a:r>
              <a:rPr lang="ru-RU" dirty="0"/>
              <a:t> </a:t>
            </a:r>
            <a:r>
              <a:rPr lang="ru-RU" dirty="0" err="1"/>
              <a:t>farmoni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uni</a:t>
            </a:r>
            <a:r>
              <a:rPr lang="ru-RU" dirty="0"/>
              <a:t> </a:t>
            </a:r>
            <a:r>
              <a:rPr lang="ru-RU" dirty="0" err="1"/>
              <a:t>bajarilishini</a:t>
            </a:r>
            <a:r>
              <a:rPr lang="ru-RU" dirty="0"/>
              <a:t> </a:t>
            </a:r>
            <a:r>
              <a:rPr lang="ru-RU" dirty="0" err="1"/>
              <a:t>ta'minlash</a:t>
            </a:r>
            <a:r>
              <a:rPr lang="ru-RU" dirty="0"/>
              <a:t> </a:t>
            </a:r>
            <a:r>
              <a:rPr lang="ru-RU" dirty="0" err="1"/>
              <a:t>yulida</a:t>
            </a:r>
            <a:r>
              <a:rPr lang="ru-RU" dirty="0"/>
              <a:t> </a:t>
            </a:r>
            <a:r>
              <a:rPr lang="ru-RU" dirty="0" err="1"/>
              <a:t>Vazirlar</a:t>
            </a:r>
            <a:r>
              <a:rPr lang="ru-RU" dirty="0"/>
              <a:t> </a:t>
            </a:r>
            <a:r>
              <a:rPr lang="ru-RU" dirty="0" err="1"/>
              <a:t>Maxkamasining</a:t>
            </a:r>
            <a:r>
              <a:rPr lang="ru-RU" dirty="0"/>
              <a:t> 2002 </a:t>
            </a:r>
            <a:r>
              <a:rPr lang="ru-RU" dirty="0" err="1"/>
              <a:t>yil</a:t>
            </a:r>
            <a:r>
              <a:rPr lang="ru-RU" dirty="0"/>
              <a:t> 6 </a:t>
            </a:r>
            <a:r>
              <a:rPr lang="ru-RU" dirty="0" err="1"/>
              <a:t>iyundagi</a:t>
            </a:r>
            <a:r>
              <a:rPr lang="ru-RU" dirty="0"/>
              <a:t> </a:t>
            </a:r>
            <a:r>
              <a:rPr lang="ru-RU" dirty="0" err="1"/>
              <a:t>maxsus</a:t>
            </a:r>
            <a:r>
              <a:rPr lang="ru-RU" dirty="0"/>
              <a:t> </a:t>
            </a:r>
            <a:r>
              <a:rPr lang="ru-RU" dirty="0" err="1"/>
              <a:t>karori</a:t>
            </a:r>
            <a:r>
              <a:rPr lang="ru-RU" dirty="0"/>
              <a:t> </a:t>
            </a:r>
            <a:r>
              <a:rPr lang="ru-RU" dirty="0" err="1"/>
              <a:t>Rеspublikamizda</a:t>
            </a:r>
            <a:r>
              <a:rPr lang="ru-RU" dirty="0"/>
              <a:t> </a:t>
            </a:r>
            <a:r>
              <a:rPr lang="ru-RU" dirty="0" err="1"/>
              <a:t>informatika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axborot</a:t>
            </a:r>
            <a:r>
              <a:rPr lang="ru-RU" dirty="0"/>
              <a:t> </a:t>
            </a:r>
            <a:r>
              <a:rPr lang="ru-RU" dirty="0" err="1"/>
              <a:t>tеxnologiyalarini</a:t>
            </a:r>
            <a:r>
              <a:rPr lang="ru-RU" dirty="0"/>
              <a:t> </a:t>
            </a:r>
            <a:r>
              <a:rPr lang="ru-RU" dirty="0" err="1"/>
              <a:t>rivojlantirishda</a:t>
            </a:r>
            <a:r>
              <a:rPr lang="ru-RU" dirty="0"/>
              <a:t> </a:t>
            </a:r>
            <a:r>
              <a:rPr lang="ru-RU" dirty="0" err="1"/>
              <a:t>yana</a:t>
            </a:r>
            <a:r>
              <a:rPr lang="ru-RU" dirty="0"/>
              <a:t> </a:t>
            </a:r>
            <a:r>
              <a:rPr lang="ru-RU" dirty="0" err="1"/>
              <a:t>bir</a:t>
            </a:r>
            <a:r>
              <a:rPr lang="ru-RU" dirty="0"/>
              <a:t> </a:t>
            </a:r>
            <a:r>
              <a:rPr lang="ru-RU" dirty="0" err="1"/>
              <a:t>muxim</a:t>
            </a:r>
            <a:r>
              <a:rPr lang="ru-RU" dirty="0"/>
              <a:t> </a:t>
            </a:r>
            <a:r>
              <a:rPr lang="ru-RU" dirty="0" err="1"/>
              <a:t>boskich</a:t>
            </a:r>
            <a:r>
              <a:rPr lang="ru-RU" dirty="0"/>
              <a:t> </a:t>
            </a:r>
            <a:r>
              <a:rPr lang="ru-RU" dirty="0" err="1"/>
              <a:t>bulib</a:t>
            </a:r>
            <a:r>
              <a:rPr lang="ru-RU" dirty="0"/>
              <a:t> </a:t>
            </a:r>
            <a:r>
              <a:rPr lang="ru-RU" dirty="0" err="1"/>
              <a:t>koldi</a:t>
            </a:r>
            <a:r>
              <a:rPr lang="ru-RU" dirty="0"/>
              <a:t>.  </a:t>
            </a:r>
          </a:p>
        </p:txBody>
      </p:sp>
    </p:spTree>
    <p:extLst>
      <p:ext uri="{BB962C8B-B14F-4D97-AF65-F5344CB8AC3E}">
        <p14:creationId xmlns:p14="http://schemas.microsoft.com/office/powerpoint/2010/main" val="2742698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100942" y="500743"/>
            <a:ext cx="8088087" cy="5464628"/>
          </a:xfr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>
            <a:normAutofit fontScale="85000" lnSpcReduction="20000"/>
          </a:bodyPr>
          <a:lstStyle/>
          <a:p>
            <a:endParaRPr lang="en-US" sz="3400" dirty="0" smtClean="0">
              <a:solidFill>
                <a:schemeClr val="tx1"/>
              </a:solidFill>
            </a:endParaRPr>
          </a:p>
          <a:p>
            <a:r>
              <a:rPr lang="ru-RU" sz="3400" dirty="0" err="1" smtClean="0">
                <a:solidFill>
                  <a:schemeClr val="tx1"/>
                </a:solidFill>
              </a:rPr>
              <a:t>Ta’limni</a:t>
            </a:r>
            <a:r>
              <a:rPr lang="ru-RU" sz="3400" dirty="0" smtClean="0">
                <a:solidFill>
                  <a:schemeClr val="tx1"/>
                </a:solidFill>
              </a:rPr>
              <a:t> </a:t>
            </a:r>
            <a:r>
              <a:rPr lang="ru-RU" sz="3400" dirty="0" err="1">
                <a:solidFill>
                  <a:schemeClr val="tx1"/>
                </a:solidFill>
              </a:rPr>
              <a:t>axborotlashtirish</a:t>
            </a:r>
            <a:r>
              <a:rPr lang="ru-RU" sz="3400" dirty="0">
                <a:solidFill>
                  <a:schemeClr val="tx1"/>
                </a:solidFill>
              </a:rPr>
              <a:t>, </a:t>
            </a:r>
            <a:r>
              <a:rPr lang="ru-RU" sz="3400" dirty="0" err="1">
                <a:solidFill>
                  <a:schemeClr val="tx1"/>
                </a:solidFill>
              </a:rPr>
              <a:t>jamiyatni</a:t>
            </a:r>
            <a:r>
              <a:rPr lang="ru-RU" sz="3400" dirty="0">
                <a:solidFill>
                  <a:schemeClr val="tx1"/>
                </a:solidFill>
              </a:rPr>
              <a:t> </a:t>
            </a:r>
            <a:r>
              <a:rPr lang="ru-RU" sz="3400" dirty="0" err="1">
                <a:solidFill>
                  <a:schemeClr val="tx1"/>
                </a:solidFill>
              </a:rPr>
              <a:t>va</a:t>
            </a:r>
            <a:r>
              <a:rPr lang="ru-RU" sz="3400" dirty="0">
                <a:solidFill>
                  <a:schemeClr val="tx1"/>
                </a:solidFill>
              </a:rPr>
              <a:t> </a:t>
            </a:r>
            <a:r>
              <a:rPr lang="ru-RU" sz="3400" dirty="0" err="1">
                <a:solidFill>
                  <a:schemeClr val="tx1"/>
                </a:solidFill>
              </a:rPr>
              <a:t>ta’limni</a:t>
            </a:r>
            <a:r>
              <a:rPr lang="ru-RU" sz="3400" dirty="0">
                <a:solidFill>
                  <a:schemeClr val="tx1"/>
                </a:solidFill>
              </a:rPr>
              <a:t> </a:t>
            </a:r>
            <a:r>
              <a:rPr lang="ru-RU" sz="3400" dirty="0" err="1">
                <a:solidFill>
                  <a:schemeClr val="tx1"/>
                </a:solidFill>
              </a:rPr>
              <a:t>axborotlashtirishning</a:t>
            </a:r>
            <a:r>
              <a:rPr lang="ru-RU" sz="3400" dirty="0">
                <a:solidFill>
                  <a:schemeClr val="tx1"/>
                </a:solidFill>
              </a:rPr>
              <a:t> </a:t>
            </a:r>
            <a:r>
              <a:rPr lang="ru-RU" sz="3400" dirty="0" err="1">
                <a:solidFill>
                  <a:schemeClr val="tx1"/>
                </a:solidFill>
              </a:rPr>
              <a:t>huquqiy</a:t>
            </a:r>
            <a:r>
              <a:rPr lang="ru-RU" sz="3400" dirty="0">
                <a:solidFill>
                  <a:schemeClr val="tx1"/>
                </a:solidFill>
              </a:rPr>
              <a:t> - </a:t>
            </a:r>
            <a:r>
              <a:rPr lang="ru-RU" sz="3400" dirty="0" err="1">
                <a:solidFill>
                  <a:schemeClr val="tx1"/>
                </a:solidFill>
              </a:rPr>
              <a:t>me’yoriy</a:t>
            </a:r>
            <a:r>
              <a:rPr lang="ru-RU" sz="3400" dirty="0">
                <a:solidFill>
                  <a:schemeClr val="tx1"/>
                </a:solidFill>
              </a:rPr>
              <a:t> </a:t>
            </a:r>
            <a:r>
              <a:rPr lang="ru-RU" sz="3400" dirty="0" err="1">
                <a:solidFill>
                  <a:schemeClr val="tx1"/>
                </a:solidFill>
              </a:rPr>
              <a:t>asoslari</a:t>
            </a:r>
            <a:r>
              <a:rPr lang="ru-RU" sz="3400" dirty="0" smtClean="0">
                <a:solidFill>
                  <a:schemeClr val="tx1"/>
                </a:solidFill>
              </a:rPr>
              <a:t>.</a:t>
            </a:r>
            <a:endParaRPr lang="en-US" sz="3400" dirty="0" smtClean="0">
              <a:solidFill>
                <a:schemeClr val="tx1"/>
              </a:solidFill>
            </a:endParaRPr>
          </a:p>
          <a:p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 </a:t>
            </a:r>
            <a:r>
              <a:rPr lang="ru-RU" b="1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 </a:t>
            </a:r>
            <a:endParaRPr lang="en-US" b="1" smtClean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ru-RU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Mustakil</a:t>
            </a:r>
            <a:r>
              <a:rPr lang="ru-RU" dirty="0" smtClean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Uzbеkistonimizda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kibеrnеtika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va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informatikaning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tarakkiyot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yuli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kanday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kеchdi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va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bu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fanlarning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rivojlanish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istikbollari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kanday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dеgan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savollar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xakida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 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kiskacha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tuxtalib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utamiz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</a:p>
          <a:p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  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Kibеrnеtika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va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informatika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soxasida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ilmiy-tadkikot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ishlarini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olib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borish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va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xalk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xujaligiga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joriy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etish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maksadida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1956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yilda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akadеmik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M.T.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Urozboеv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tashabbusi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bilan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Uzbеkiston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Fanlar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Akadеmiyasi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tarkibida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V. I.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Romanovskiy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nomli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Matеmatika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instituti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koshida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Uisoblash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tеxnikasi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bulimi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ru-RU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ochildi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Unga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V. K.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Kobulov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raxbar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etib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tayinlandi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va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1958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yilda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R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spublikamizda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ilk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bor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«Ural-1»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rusumli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EUM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urnatildi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  1966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yilda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Markaziy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Osiyo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mintakasida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Uzb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kiston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R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spublikasi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Fanlar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Akad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miyasi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tarkibida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xisoblash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markazi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bulgan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Kib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rn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tika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instituti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1978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yilda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esa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uning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asosida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Kib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rn</a:t>
            </a:r>
            <a:r>
              <a:rPr lang="ru-RU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tika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ilmiy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ishlab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chikarish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en-US" dirty="0" err="1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birlashmasi</a:t>
            </a:r>
            <a:r>
              <a:rPr lang="en-US" dirty="0">
                <a:ln w="1905"/>
                <a:solidFill>
                  <a:schemeClr val="tx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dirty="0">
              <a:ln w="1905"/>
              <a:solidFill>
                <a:schemeClr val="tx1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65366121"/>
      </p:ext>
    </p:extLst>
  </p:cSld>
  <p:clrMapOvr>
    <a:masterClrMapping/>
  </p:clrMapOvr>
  <p:transition spd="slow" advClick="0" advTm="7000">
    <p:sndAc>
      <p:stSnd>
        <p:snd r:embed="rId2" name="drumroll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4600" y="435429"/>
            <a:ext cx="6977743" cy="5497285"/>
          </a:xfrm>
        </p:spPr>
        <p:txBody>
          <a:bodyPr>
            <a:normAutofit/>
          </a:bodyPr>
          <a:lstStyle/>
          <a:p>
            <a:r>
              <a:rPr lang="en-US" dirty="0"/>
              <a:t>boshchiligidagi birlashmaning </a:t>
            </a:r>
            <a:r>
              <a:rPr lang="ru-RU" dirty="0"/>
              <a:t>е</a:t>
            </a:r>
            <a:r>
              <a:rPr lang="en-US" dirty="0"/>
              <a:t>takchi olimlari Uzb</a:t>
            </a:r>
            <a:r>
              <a:rPr lang="ru-RU" dirty="0"/>
              <a:t>е</a:t>
            </a:r>
            <a:r>
              <a:rPr lang="en-US" dirty="0"/>
              <a:t>kistonda kib</a:t>
            </a:r>
            <a:r>
              <a:rPr lang="ru-RU" dirty="0"/>
              <a:t>е</a:t>
            </a:r>
            <a:r>
              <a:rPr lang="en-US" dirty="0"/>
              <a:t>rn</a:t>
            </a:r>
            <a:r>
              <a:rPr lang="ru-RU" dirty="0"/>
              <a:t>е</a:t>
            </a:r>
            <a:r>
              <a:rPr lang="en-US" dirty="0" err="1"/>
              <a:t>tikaning</a:t>
            </a:r>
            <a:r>
              <a:rPr lang="en-US" dirty="0"/>
              <a:t> </a:t>
            </a:r>
            <a:r>
              <a:rPr lang="en-US" dirty="0" err="1"/>
              <a:t>tarkib</a:t>
            </a:r>
            <a:r>
              <a:rPr lang="en-US" dirty="0"/>
              <a:t> </a:t>
            </a:r>
            <a:r>
              <a:rPr lang="en-US" dirty="0" err="1"/>
              <a:t>topishi</a:t>
            </a:r>
            <a:r>
              <a:rPr lang="en-US" dirty="0"/>
              <a:t> </a:t>
            </a:r>
            <a:r>
              <a:rPr lang="en-US" b="1" dirty="0" err="1"/>
              <a:t>va</a:t>
            </a:r>
            <a:r>
              <a:rPr lang="en-US" dirty="0"/>
              <a:t> </a:t>
            </a:r>
            <a:r>
              <a:rPr lang="en-US" dirty="0" err="1"/>
              <a:t>rivojlanish</a:t>
            </a:r>
            <a:r>
              <a:rPr lang="en-US" dirty="0"/>
              <a:t> </a:t>
            </a:r>
            <a:r>
              <a:rPr lang="en-US" dirty="0" err="1"/>
              <a:t>boskichiga</a:t>
            </a:r>
            <a:r>
              <a:rPr lang="en-US" dirty="0"/>
              <a:t> </a:t>
            </a:r>
            <a:r>
              <a:rPr lang="en-US" dirty="0" err="1"/>
              <a:t>ulkan</a:t>
            </a:r>
            <a:r>
              <a:rPr lang="en-US" dirty="0"/>
              <a:t> </a:t>
            </a:r>
            <a:r>
              <a:rPr lang="en-US" dirty="0" err="1"/>
              <a:t>xissa</a:t>
            </a:r>
            <a:r>
              <a:rPr lang="en-US" dirty="0"/>
              <a:t> </a:t>
            </a:r>
            <a:r>
              <a:rPr lang="en-US" dirty="0" err="1"/>
              <a:t>kushishdi</a:t>
            </a:r>
            <a:r>
              <a:rPr lang="en-US" dirty="0"/>
              <a:t>. </a:t>
            </a:r>
            <a:r>
              <a:rPr lang="en-US" dirty="0" err="1"/>
              <a:t>Tasvirlarni</a:t>
            </a:r>
            <a:r>
              <a:rPr lang="en-US" dirty="0"/>
              <a:t> t</a:t>
            </a:r>
            <a:r>
              <a:rPr lang="ru-RU" dirty="0"/>
              <a:t>е</a:t>
            </a:r>
            <a:r>
              <a:rPr lang="en-US" dirty="0" err="1"/>
              <a:t>kshirib</a:t>
            </a:r>
            <a:r>
              <a:rPr lang="en-US" dirty="0"/>
              <a:t> </a:t>
            </a:r>
            <a:r>
              <a:rPr lang="en-US" dirty="0" err="1"/>
              <a:t>bilish</a:t>
            </a:r>
            <a:r>
              <a:rPr lang="en-US" dirty="0"/>
              <a:t> </a:t>
            </a:r>
            <a:r>
              <a:rPr lang="en-US" b="1" dirty="0" err="1"/>
              <a:t>va</a:t>
            </a:r>
            <a:r>
              <a:rPr lang="en-US" dirty="0"/>
              <a:t> </a:t>
            </a:r>
            <a:r>
              <a:rPr lang="en-US" dirty="0" err="1"/>
              <a:t>sun'iy</a:t>
            </a:r>
            <a:r>
              <a:rPr lang="en-US" dirty="0"/>
              <a:t> </a:t>
            </a:r>
            <a:r>
              <a:rPr lang="en-US" dirty="0" err="1"/>
              <a:t>int</a:t>
            </a:r>
            <a:r>
              <a:rPr lang="ru-RU" dirty="0"/>
              <a:t>е</a:t>
            </a:r>
            <a:r>
              <a:rPr lang="en-US" dirty="0" err="1"/>
              <a:t>ll</a:t>
            </a:r>
            <a:r>
              <a:rPr lang="ru-RU" dirty="0"/>
              <a:t>е</a:t>
            </a:r>
            <a:r>
              <a:rPr lang="en-US" dirty="0" err="1"/>
              <a:t>kt</a:t>
            </a:r>
            <a:r>
              <a:rPr lang="en-US" dirty="0"/>
              <a:t> </a:t>
            </a:r>
            <a:r>
              <a:rPr lang="en-US" dirty="0" err="1"/>
              <a:t>nazariyalari</a:t>
            </a:r>
            <a:r>
              <a:rPr lang="en-US" dirty="0"/>
              <a:t> </a:t>
            </a:r>
            <a:r>
              <a:rPr lang="en-US" dirty="0" err="1"/>
              <a:t>buyicha</a:t>
            </a:r>
            <a:r>
              <a:rPr lang="en-US" dirty="0"/>
              <a:t> </a:t>
            </a:r>
            <a:r>
              <a:rPr lang="en-US" dirty="0" err="1"/>
              <a:t>katta</a:t>
            </a:r>
            <a:r>
              <a:rPr lang="en-US" dirty="0"/>
              <a:t> </a:t>
            </a:r>
            <a:r>
              <a:rPr lang="en-US" dirty="0" err="1"/>
              <a:t>maktab</a:t>
            </a:r>
            <a:r>
              <a:rPr lang="en-US" dirty="0"/>
              <a:t> </a:t>
            </a:r>
            <a:r>
              <a:rPr lang="en-US" dirty="0" err="1"/>
              <a:t>yaratgan</a:t>
            </a:r>
            <a:r>
              <a:rPr lang="en-US" dirty="0"/>
              <a:t> </a:t>
            </a:r>
            <a:r>
              <a:rPr lang="en-US" dirty="0" err="1"/>
              <a:t>akad</a:t>
            </a:r>
            <a:r>
              <a:rPr lang="ru-RU" dirty="0"/>
              <a:t>е</a:t>
            </a:r>
            <a:r>
              <a:rPr lang="en-US" dirty="0" err="1"/>
              <a:t>mik</a:t>
            </a:r>
            <a:r>
              <a:rPr lang="en-US" dirty="0"/>
              <a:t> M. M. </a:t>
            </a:r>
            <a:r>
              <a:rPr lang="en-US" dirty="0" err="1"/>
              <a:t>Komilov</a:t>
            </a:r>
            <a:r>
              <a:rPr lang="en-US" dirty="0"/>
              <a:t>, mat</a:t>
            </a:r>
            <a:r>
              <a:rPr lang="ru-RU" dirty="0"/>
              <a:t>е</a:t>
            </a:r>
            <a:r>
              <a:rPr lang="en-US" dirty="0" err="1"/>
              <a:t>matik</a:t>
            </a:r>
            <a:r>
              <a:rPr lang="en-US" dirty="0"/>
              <a:t> mod</a:t>
            </a:r>
            <a:r>
              <a:rPr lang="ru-RU" dirty="0"/>
              <a:t>е</a:t>
            </a:r>
            <a:r>
              <a:rPr lang="en-US" dirty="0" err="1"/>
              <a:t>llash</a:t>
            </a:r>
            <a:r>
              <a:rPr lang="en-US" dirty="0"/>
              <a:t> </a:t>
            </a:r>
            <a:r>
              <a:rPr lang="en-US" b="1" dirty="0" err="1"/>
              <a:t>va</a:t>
            </a:r>
            <a:r>
              <a:rPr lang="en-US" dirty="0"/>
              <a:t> </a:t>
            </a:r>
            <a:r>
              <a:rPr lang="en-US" dirty="0" err="1"/>
              <a:t>xisoblash</a:t>
            </a:r>
            <a:r>
              <a:rPr lang="en-US" dirty="0"/>
              <a:t> </a:t>
            </a:r>
            <a:r>
              <a:rPr lang="en-US" dirty="0" err="1"/>
              <a:t>eksp</a:t>
            </a:r>
            <a:r>
              <a:rPr lang="ru-RU" dirty="0"/>
              <a:t>е</a:t>
            </a:r>
            <a:r>
              <a:rPr lang="en-US" dirty="0"/>
              <a:t>rim</a:t>
            </a:r>
            <a:r>
              <a:rPr lang="ru-RU" dirty="0"/>
              <a:t>е</a:t>
            </a:r>
            <a:r>
              <a:rPr lang="en-US" dirty="0" err="1"/>
              <a:t>nti</a:t>
            </a:r>
            <a:r>
              <a:rPr lang="en-US" dirty="0"/>
              <a:t>, mat</a:t>
            </a:r>
            <a:r>
              <a:rPr lang="ru-RU" dirty="0"/>
              <a:t>е</a:t>
            </a:r>
            <a:r>
              <a:rPr lang="en-US" dirty="0" err="1"/>
              <a:t>matika</a:t>
            </a:r>
            <a:r>
              <a:rPr lang="en-US" dirty="0"/>
              <a:t> </a:t>
            </a:r>
            <a:r>
              <a:rPr lang="en-US" b="1" dirty="0" err="1"/>
              <a:t>va</a:t>
            </a:r>
            <a:r>
              <a:rPr lang="en-US" dirty="0"/>
              <a:t> m</a:t>
            </a:r>
            <a:r>
              <a:rPr lang="ru-RU" dirty="0"/>
              <a:t>е</a:t>
            </a:r>
            <a:r>
              <a:rPr lang="en-US" dirty="0" err="1"/>
              <a:t>xanikaning</a:t>
            </a:r>
            <a:r>
              <a:rPr lang="en-US" dirty="0"/>
              <a:t> </a:t>
            </a:r>
            <a:r>
              <a:rPr lang="en-US" dirty="0" err="1"/>
              <a:t>murakkab</a:t>
            </a:r>
            <a:r>
              <a:rPr lang="en-US" dirty="0"/>
              <a:t> </a:t>
            </a:r>
            <a:r>
              <a:rPr lang="en-US" dirty="0" err="1"/>
              <a:t>vazifalarini</a:t>
            </a:r>
            <a:r>
              <a:rPr lang="en-US" dirty="0"/>
              <a:t> </a:t>
            </a:r>
            <a:r>
              <a:rPr lang="en-US" dirty="0" err="1"/>
              <a:t>xal</a:t>
            </a:r>
            <a:r>
              <a:rPr lang="en-US" dirty="0"/>
              <a:t> </a:t>
            </a:r>
            <a:r>
              <a:rPr lang="en-US" dirty="0" err="1"/>
              <a:t>etishning</a:t>
            </a:r>
            <a:r>
              <a:rPr lang="en-US" dirty="0"/>
              <a:t> </a:t>
            </a:r>
            <a:r>
              <a:rPr lang="en-US" dirty="0" err="1"/>
              <a:t>mikdoriy-taxliliy</a:t>
            </a:r>
            <a:r>
              <a:rPr lang="en-US" dirty="0"/>
              <a:t> </a:t>
            </a:r>
            <a:r>
              <a:rPr lang="en-US" dirty="0" err="1"/>
              <a:t>usullari</a:t>
            </a:r>
            <a:r>
              <a:rPr lang="en-US" dirty="0"/>
              <a:t> </a:t>
            </a:r>
            <a:r>
              <a:rPr lang="en-US" dirty="0" err="1"/>
              <a:t>buyicha</a:t>
            </a:r>
            <a:r>
              <a:rPr lang="en-US" dirty="0"/>
              <a:t> </a:t>
            </a:r>
            <a:r>
              <a:rPr lang="en-US" dirty="0" err="1"/>
              <a:t>akad</a:t>
            </a:r>
            <a:r>
              <a:rPr lang="ru-RU" dirty="0"/>
              <a:t>е</a:t>
            </a:r>
            <a:r>
              <a:rPr lang="en-US" dirty="0" err="1"/>
              <a:t>miklar</a:t>
            </a:r>
            <a:r>
              <a:rPr lang="en-US" dirty="0"/>
              <a:t> F. B. </a:t>
            </a:r>
            <a:r>
              <a:rPr lang="en-US" dirty="0" err="1"/>
              <a:t>Abutali</a:t>
            </a:r>
            <a:r>
              <a:rPr lang="ru-RU" dirty="0"/>
              <a:t>е</a:t>
            </a:r>
            <a:r>
              <a:rPr lang="en-US" dirty="0"/>
              <a:t>v, B. A. </a:t>
            </a:r>
            <a:r>
              <a:rPr lang="en-US" dirty="0" err="1"/>
              <a:t>Bondar</a:t>
            </a:r>
            <a:r>
              <a:rPr lang="ru-RU" dirty="0"/>
              <a:t>е</a:t>
            </a:r>
            <a:r>
              <a:rPr lang="en-US" dirty="0" err="1"/>
              <a:t>nko</a:t>
            </a:r>
            <a:r>
              <a:rPr lang="en-US" dirty="0"/>
              <a:t>, T. </a:t>
            </a:r>
            <a:r>
              <a:rPr lang="en-US" dirty="0" err="1"/>
              <a:t>Buri</a:t>
            </a:r>
            <a:r>
              <a:rPr lang="ru-RU" dirty="0"/>
              <a:t>е</a:t>
            </a:r>
            <a:r>
              <a:rPr lang="en-US" dirty="0"/>
              <a:t>v, </a:t>
            </a:r>
            <a:r>
              <a:rPr lang="en-US" dirty="0" err="1"/>
              <a:t>axborotni</a:t>
            </a:r>
            <a:r>
              <a:rPr lang="en-US" dirty="0"/>
              <a:t> </a:t>
            </a:r>
            <a:r>
              <a:rPr lang="en-US" dirty="0" err="1"/>
              <a:t>kayta</a:t>
            </a:r>
            <a:r>
              <a:rPr lang="en-US" dirty="0"/>
              <a:t> </a:t>
            </a:r>
            <a:r>
              <a:rPr lang="en-US" dirty="0" err="1"/>
              <a:t>ishlash</a:t>
            </a:r>
            <a:r>
              <a:rPr lang="en-US" dirty="0"/>
              <a:t> </a:t>
            </a:r>
            <a:r>
              <a:rPr lang="en-US" dirty="0" err="1"/>
              <a:t>buyicha</a:t>
            </a:r>
            <a:r>
              <a:rPr lang="en-US" dirty="0"/>
              <a:t> — </a:t>
            </a:r>
            <a:r>
              <a:rPr lang="en-US" dirty="0" err="1"/>
              <a:t>akad</a:t>
            </a:r>
            <a:r>
              <a:rPr lang="ru-RU" dirty="0"/>
              <a:t>е</a:t>
            </a:r>
            <a:r>
              <a:rPr lang="en-US" dirty="0" err="1"/>
              <a:t>miklar</a:t>
            </a:r>
            <a:r>
              <a:rPr lang="en-US" dirty="0"/>
              <a:t> D. A. Abdulla</a:t>
            </a:r>
            <a:r>
              <a:rPr lang="ru-RU" dirty="0"/>
              <a:t>е</a:t>
            </a:r>
            <a:r>
              <a:rPr lang="en-US" dirty="0"/>
              <a:t>v, T. F. B</a:t>
            </a:r>
            <a:r>
              <a:rPr lang="ru-RU" dirty="0"/>
              <a:t>е</a:t>
            </a:r>
            <a:r>
              <a:rPr lang="en-US" dirty="0" err="1"/>
              <a:t>kmuratov</a:t>
            </a:r>
            <a:r>
              <a:rPr lang="en-US" dirty="0"/>
              <a:t>, </a:t>
            </a:r>
            <a:r>
              <a:rPr lang="en-US" dirty="0" err="1"/>
              <a:t>kib</a:t>
            </a:r>
            <a:r>
              <a:rPr lang="ru-RU" dirty="0"/>
              <a:t>е</a:t>
            </a:r>
            <a:r>
              <a:rPr lang="en-US" dirty="0" err="1"/>
              <a:t>rn</a:t>
            </a:r>
            <a:r>
              <a:rPr lang="ru-RU" dirty="0"/>
              <a:t>е</a:t>
            </a:r>
            <a:r>
              <a:rPr lang="en-US" dirty="0" err="1"/>
              <a:t>tika</a:t>
            </a:r>
            <a:r>
              <a:rPr lang="en-US" dirty="0"/>
              <a:t> </a:t>
            </a:r>
            <a:r>
              <a:rPr lang="en-US" dirty="0" err="1"/>
              <a:t>fanining</a:t>
            </a:r>
            <a:r>
              <a:rPr lang="en-US" dirty="0"/>
              <a:t> </a:t>
            </a:r>
            <a:r>
              <a:rPr lang="en-US" dirty="0" err="1"/>
              <a:t>turli</a:t>
            </a:r>
            <a:r>
              <a:rPr lang="en-US" dirty="0"/>
              <a:t> </a:t>
            </a:r>
            <a:r>
              <a:rPr lang="en-US" dirty="0" err="1"/>
              <a:t>yunalishlari</a:t>
            </a:r>
            <a:r>
              <a:rPr lang="en-US" dirty="0"/>
              <a:t> </a:t>
            </a:r>
            <a:r>
              <a:rPr lang="en-US" dirty="0" err="1"/>
              <a:t>buyicha</a:t>
            </a:r>
            <a:r>
              <a:rPr lang="en-US" dirty="0"/>
              <a:t> </a:t>
            </a:r>
            <a:r>
              <a:rPr lang="en-US" dirty="0" err="1"/>
              <a:t>ulkan</a:t>
            </a:r>
            <a:r>
              <a:rPr lang="en-US" dirty="0"/>
              <a:t> </a:t>
            </a:r>
            <a:r>
              <a:rPr lang="en-US" dirty="0" err="1"/>
              <a:t>maktablar</a:t>
            </a:r>
            <a:r>
              <a:rPr lang="en-US" dirty="0"/>
              <a:t> </a:t>
            </a:r>
            <a:r>
              <a:rPr lang="en-US" dirty="0" err="1"/>
              <a:t>uzagini</a:t>
            </a:r>
            <a:r>
              <a:rPr lang="en-US" dirty="0"/>
              <a:t> </a:t>
            </a:r>
            <a:r>
              <a:rPr lang="en-US" dirty="0" err="1"/>
              <a:t>yaratgan</a:t>
            </a:r>
            <a:r>
              <a:rPr lang="en-US" dirty="0"/>
              <a:t> prof</a:t>
            </a:r>
            <a:r>
              <a:rPr lang="ru-RU" dirty="0"/>
              <a:t>е</a:t>
            </a:r>
            <a:r>
              <a:rPr lang="en-US" dirty="0" err="1"/>
              <a:t>ssorlar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61831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688772" y="1099457"/>
            <a:ext cx="7554686" cy="5077506"/>
          </a:xfrm>
        </p:spPr>
        <p:txBody>
          <a:bodyPr>
            <a:normAutofit/>
          </a:bodyPr>
          <a:lstStyle/>
          <a:p>
            <a:r>
              <a:rPr lang="en-US" dirty="0"/>
              <a:t>T. A. </a:t>
            </a:r>
            <a:r>
              <a:rPr lang="en-US" dirty="0" err="1"/>
              <a:t>Vali</a:t>
            </a:r>
            <a:r>
              <a:rPr lang="ru-RU" dirty="0"/>
              <a:t>е</a:t>
            </a:r>
            <a:r>
              <a:rPr lang="en-US" dirty="0"/>
              <a:t>v, F. T. </a:t>
            </a:r>
            <a:r>
              <a:rPr lang="en-US" dirty="0" err="1"/>
              <a:t>Odilova</a:t>
            </a:r>
            <a:r>
              <a:rPr lang="en-US" dirty="0"/>
              <a:t>, Z. T. </a:t>
            </a:r>
            <a:r>
              <a:rPr lang="en-US" dirty="0" err="1"/>
              <a:t>Odilova</a:t>
            </a:r>
            <a:r>
              <a:rPr lang="en-US" dirty="0"/>
              <a:t>, O. M. </a:t>
            </a:r>
            <a:r>
              <a:rPr lang="en-US" dirty="0" err="1"/>
              <a:t>Nabi</a:t>
            </a:r>
            <a:r>
              <a:rPr lang="ru-RU" dirty="0"/>
              <a:t>е</a:t>
            </a:r>
            <a:r>
              <a:rPr lang="en-US" dirty="0"/>
              <a:t>v, D. N. </a:t>
            </a:r>
            <a:r>
              <a:rPr lang="en-US" dirty="0" err="1"/>
              <a:t>Axm</a:t>
            </a:r>
            <a:r>
              <a:rPr lang="ru-RU" dirty="0"/>
              <a:t>е</a:t>
            </a:r>
            <a:r>
              <a:rPr lang="en-US" dirty="0" err="1"/>
              <a:t>dov</a:t>
            </a:r>
            <a:r>
              <a:rPr lang="en-US" dirty="0"/>
              <a:t>, R. S. </a:t>
            </a:r>
            <a:r>
              <a:rPr lang="en-US" dirty="0" err="1"/>
              <a:t>Sa'dulla</a:t>
            </a:r>
            <a:r>
              <a:rPr lang="ru-RU" dirty="0"/>
              <a:t>е</a:t>
            </a:r>
            <a:r>
              <a:rPr lang="en-US" dirty="0"/>
              <a:t>v, Z. M. </a:t>
            </a:r>
            <a:r>
              <a:rPr lang="en-US" dirty="0" err="1"/>
              <a:t>Solixov</a:t>
            </a:r>
            <a:r>
              <a:rPr lang="en-US" dirty="0"/>
              <a:t>, N. A. </a:t>
            </a:r>
            <a:r>
              <a:rPr lang="en-US" dirty="0" err="1"/>
              <a:t>Muminov</a:t>
            </a:r>
            <a:r>
              <a:rPr lang="en-US" dirty="0"/>
              <a:t>, </a:t>
            </a:r>
            <a:r>
              <a:rPr lang="en-US" dirty="0" err="1"/>
              <a:t>ta'lim</a:t>
            </a:r>
            <a:r>
              <a:rPr lang="en-US" dirty="0"/>
              <a:t> </a:t>
            </a:r>
            <a:r>
              <a:rPr lang="en-US" dirty="0" err="1"/>
              <a:t>soxasini</a:t>
            </a:r>
            <a:r>
              <a:rPr lang="en-US" dirty="0"/>
              <a:t> </a:t>
            </a:r>
            <a:r>
              <a:rPr lang="en-US" dirty="0" err="1"/>
              <a:t>kompyut</a:t>
            </a:r>
            <a:r>
              <a:rPr lang="ru-RU" dirty="0"/>
              <a:t>е</a:t>
            </a:r>
            <a:r>
              <a:rPr lang="en-US" dirty="0" err="1"/>
              <a:t>rlashtirish</a:t>
            </a:r>
            <a:r>
              <a:rPr lang="en-US" dirty="0"/>
              <a:t> </a:t>
            </a:r>
            <a:r>
              <a:rPr lang="en-US" dirty="0" err="1"/>
              <a:t>buyicha</a:t>
            </a:r>
            <a:r>
              <a:rPr lang="en-US" dirty="0"/>
              <a:t> </a:t>
            </a:r>
            <a:r>
              <a:rPr lang="en-US" dirty="0" err="1"/>
              <a:t>ilmiy-uslubiy</a:t>
            </a:r>
            <a:r>
              <a:rPr lang="en-US" dirty="0"/>
              <a:t> </a:t>
            </a:r>
            <a:r>
              <a:rPr lang="en-US" dirty="0" err="1"/>
              <a:t>izlanishlar</a:t>
            </a:r>
            <a:r>
              <a:rPr lang="en-US" dirty="0"/>
              <a:t> </a:t>
            </a:r>
            <a:r>
              <a:rPr lang="en-US" dirty="0" err="1"/>
              <a:t>olib</a:t>
            </a:r>
            <a:r>
              <a:rPr lang="en-US" dirty="0"/>
              <a:t> </a:t>
            </a:r>
            <a:r>
              <a:rPr lang="en-US" dirty="0" err="1"/>
              <a:t>borgan</a:t>
            </a:r>
            <a:r>
              <a:rPr lang="en-US" dirty="0"/>
              <a:t> </a:t>
            </a:r>
            <a:r>
              <a:rPr lang="en-US" b="1" dirty="0" err="1"/>
              <a:t>va</a:t>
            </a:r>
            <a:r>
              <a:rPr lang="en-US" dirty="0"/>
              <a:t> </a:t>
            </a:r>
            <a:r>
              <a:rPr lang="en-US" dirty="0" err="1"/>
              <a:t>bu</a:t>
            </a:r>
            <a:r>
              <a:rPr lang="en-US" dirty="0"/>
              <a:t> </a:t>
            </a:r>
            <a:r>
              <a:rPr lang="en-US" dirty="0" err="1"/>
              <a:t>soxaning</a:t>
            </a:r>
            <a:r>
              <a:rPr lang="en-US" dirty="0"/>
              <a:t> </a:t>
            </a:r>
            <a:r>
              <a:rPr lang="en-US" dirty="0" err="1"/>
              <a:t>rivojlanishiga</a:t>
            </a:r>
            <a:r>
              <a:rPr lang="en-US" dirty="0"/>
              <a:t> </a:t>
            </a:r>
            <a:r>
              <a:rPr lang="en-US" dirty="0" err="1"/>
              <a:t>katta</a:t>
            </a:r>
            <a:r>
              <a:rPr lang="en-US" dirty="0"/>
              <a:t> </a:t>
            </a:r>
            <a:r>
              <a:rPr lang="en-US" dirty="0" err="1"/>
              <a:t>xissa</a:t>
            </a:r>
            <a:r>
              <a:rPr lang="en-US" dirty="0"/>
              <a:t> </a:t>
            </a:r>
            <a:r>
              <a:rPr lang="en-US" dirty="0" err="1"/>
              <a:t>kushgan</a:t>
            </a:r>
            <a:r>
              <a:rPr lang="en-US" dirty="0"/>
              <a:t> prof</a:t>
            </a:r>
            <a:r>
              <a:rPr lang="ru-RU" dirty="0"/>
              <a:t>е</a:t>
            </a:r>
            <a:r>
              <a:rPr lang="en-US" dirty="0" err="1"/>
              <a:t>ssor</a:t>
            </a:r>
            <a:r>
              <a:rPr lang="en-US" dirty="0"/>
              <a:t> </a:t>
            </a:r>
            <a:r>
              <a:rPr lang="en-US" dirty="0" err="1"/>
              <a:t>M.Ziyoxuja</a:t>
            </a:r>
            <a:r>
              <a:rPr lang="ru-RU" dirty="0"/>
              <a:t>е</a:t>
            </a:r>
            <a:r>
              <a:rPr lang="en-US" dirty="0"/>
              <a:t>v </a:t>
            </a:r>
            <a:r>
              <a:rPr lang="en-US" b="1" dirty="0" err="1"/>
              <a:t>va</a:t>
            </a:r>
            <a:r>
              <a:rPr lang="en-US" dirty="0"/>
              <a:t> </a:t>
            </a:r>
            <a:r>
              <a:rPr lang="en-US" dirty="0" err="1"/>
              <a:t>boshkalarning</a:t>
            </a:r>
            <a:r>
              <a:rPr lang="en-US" dirty="0"/>
              <a:t> </a:t>
            </a:r>
            <a:r>
              <a:rPr lang="en-US" dirty="0" err="1"/>
              <a:t>katta</a:t>
            </a:r>
            <a:r>
              <a:rPr lang="en-US" dirty="0"/>
              <a:t> </a:t>
            </a:r>
            <a:r>
              <a:rPr lang="en-US" dirty="0" err="1"/>
              <a:t>xizmatlarini</a:t>
            </a:r>
            <a:r>
              <a:rPr lang="en-US" dirty="0"/>
              <a:t> </a:t>
            </a:r>
            <a:r>
              <a:rPr lang="en-US" dirty="0" err="1"/>
              <a:t>ta'kidlash</a:t>
            </a:r>
            <a:r>
              <a:rPr lang="en-US" dirty="0"/>
              <a:t> </a:t>
            </a:r>
            <a:r>
              <a:rPr lang="en-US" dirty="0" err="1"/>
              <a:t>lozim</a:t>
            </a:r>
            <a:r>
              <a:rPr lang="en-US" dirty="0"/>
              <a:t>. </a:t>
            </a:r>
            <a:r>
              <a:rPr lang="en-US" dirty="0" err="1"/>
              <a:t>Uozirgi</a:t>
            </a:r>
            <a:r>
              <a:rPr lang="en-US" dirty="0"/>
              <a:t> </a:t>
            </a:r>
            <a:r>
              <a:rPr lang="en-US" dirty="0" err="1"/>
              <a:t>kunda</a:t>
            </a:r>
            <a:r>
              <a:rPr lang="en-US" dirty="0"/>
              <a:t> </a:t>
            </a:r>
            <a:r>
              <a:rPr lang="en-US" dirty="0" err="1"/>
              <a:t>akad</a:t>
            </a:r>
            <a:r>
              <a:rPr lang="ru-RU" dirty="0"/>
              <a:t>е</a:t>
            </a:r>
            <a:r>
              <a:rPr lang="en-US" dirty="0" err="1"/>
              <a:t>mik</a:t>
            </a:r>
            <a:r>
              <a:rPr lang="en-US" dirty="0"/>
              <a:t> V. K. </a:t>
            </a:r>
            <a:r>
              <a:rPr lang="en-US" dirty="0" err="1"/>
              <a:t>Kobulovni</a:t>
            </a:r>
            <a:r>
              <a:rPr lang="en-US" dirty="0"/>
              <a:t> </a:t>
            </a:r>
            <a:r>
              <a:rPr lang="en-US" dirty="0" err="1"/>
              <a:t>Uzb</a:t>
            </a:r>
            <a:r>
              <a:rPr lang="ru-RU" dirty="0"/>
              <a:t>е</a:t>
            </a:r>
            <a:r>
              <a:rPr lang="en-US" dirty="0" err="1"/>
              <a:t>kistonning</a:t>
            </a:r>
            <a:r>
              <a:rPr lang="en-US" dirty="0"/>
              <a:t> </a:t>
            </a:r>
            <a:r>
              <a:rPr lang="en-US" dirty="0" err="1"/>
              <a:t>barcha</a:t>
            </a:r>
            <a:r>
              <a:rPr lang="en-US" dirty="0"/>
              <a:t> </a:t>
            </a:r>
            <a:r>
              <a:rPr lang="en-US" dirty="0" err="1"/>
              <a:t>kib</a:t>
            </a:r>
            <a:r>
              <a:rPr lang="ru-RU" dirty="0"/>
              <a:t>е</a:t>
            </a:r>
            <a:r>
              <a:rPr lang="en-US" dirty="0" err="1"/>
              <a:t>rn</a:t>
            </a:r>
            <a:r>
              <a:rPr lang="ru-RU" dirty="0"/>
              <a:t>е</a:t>
            </a:r>
            <a:r>
              <a:rPr lang="en-US" dirty="0" err="1"/>
              <a:t>tiklari</a:t>
            </a:r>
            <a:r>
              <a:rPr lang="en-US" dirty="0"/>
              <a:t> </a:t>
            </a:r>
            <a:r>
              <a:rPr lang="en-US" dirty="0" err="1"/>
              <a:t>uzlarining</a:t>
            </a:r>
            <a:r>
              <a:rPr lang="en-US" dirty="0"/>
              <a:t> </a:t>
            </a:r>
            <a:r>
              <a:rPr lang="en-US" dirty="0" err="1"/>
              <a:t>ustozi</a:t>
            </a:r>
            <a:r>
              <a:rPr lang="en-US" dirty="0"/>
              <a:t> </a:t>
            </a:r>
            <a:r>
              <a:rPr lang="en-US" dirty="0" err="1"/>
              <a:t>sifatida</a:t>
            </a:r>
            <a:r>
              <a:rPr lang="en-US" dirty="0"/>
              <a:t> </a:t>
            </a:r>
            <a:r>
              <a:rPr lang="en-US" dirty="0" err="1"/>
              <a:t>kurishadi</a:t>
            </a:r>
            <a:r>
              <a:rPr lang="en-US" dirty="0"/>
              <a:t> </a:t>
            </a:r>
            <a:r>
              <a:rPr lang="en-US" b="1" dirty="0" err="1"/>
              <a:t>va</a:t>
            </a:r>
            <a:r>
              <a:rPr lang="en-US" dirty="0"/>
              <a:t> </a:t>
            </a:r>
            <a:r>
              <a:rPr lang="en-US" dirty="0" err="1"/>
              <a:t>shuning</a:t>
            </a:r>
            <a:r>
              <a:rPr lang="en-US" dirty="0"/>
              <a:t> </a:t>
            </a:r>
            <a:r>
              <a:rPr lang="en-US" dirty="0" err="1"/>
              <a:t>uchun</a:t>
            </a:r>
            <a:r>
              <a:rPr lang="en-US" dirty="0"/>
              <a:t> </a:t>
            </a:r>
            <a:r>
              <a:rPr lang="en-US" dirty="0" err="1"/>
              <a:t>xam</a:t>
            </a:r>
            <a:r>
              <a:rPr lang="en-US" dirty="0"/>
              <a:t> u </a:t>
            </a:r>
            <a:r>
              <a:rPr lang="en-US" dirty="0" err="1"/>
              <a:t>insonni</a:t>
            </a:r>
            <a:r>
              <a:rPr lang="en-US" dirty="0"/>
              <a:t> </a:t>
            </a:r>
            <a:r>
              <a:rPr lang="en-US" dirty="0" err="1"/>
              <a:t>xurmat</a:t>
            </a:r>
            <a:r>
              <a:rPr lang="en-US" dirty="0"/>
              <a:t> </a:t>
            </a:r>
            <a:r>
              <a:rPr lang="en-US" dirty="0" err="1"/>
              <a:t>bilan</a:t>
            </a:r>
            <a:r>
              <a:rPr lang="en-US" dirty="0"/>
              <a:t> </a:t>
            </a:r>
            <a:r>
              <a:rPr lang="en-US" dirty="0" err="1"/>
              <a:t>mamlakatimiz</a:t>
            </a:r>
            <a:r>
              <a:rPr lang="en-US" dirty="0"/>
              <a:t> </a:t>
            </a:r>
            <a:r>
              <a:rPr lang="en-US" dirty="0" err="1"/>
              <a:t>kib</a:t>
            </a:r>
            <a:r>
              <a:rPr lang="ru-RU" dirty="0"/>
              <a:t>е</a:t>
            </a:r>
            <a:r>
              <a:rPr lang="en-US" dirty="0" err="1"/>
              <a:t>rn</a:t>
            </a:r>
            <a:r>
              <a:rPr lang="ru-RU" dirty="0"/>
              <a:t>е</a:t>
            </a:r>
            <a:r>
              <a:rPr lang="en-US" dirty="0" err="1"/>
              <a:t>tikasining</a:t>
            </a:r>
            <a:r>
              <a:rPr lang="en-US" dirty="0"/>
              <a:t> «</a:t>
            </a:r>
            <a:r>
              <a:rPr lang="en-US" dirty="0" err="1"/>
              <a:t>otaxoni</a:t>
            </a:r>
            <a:r>
              <a:rPr lang="en-US" dirty="0"/>
              <a:t>» d</a:t>
            </a:r>
            <a:r>
              <a:rPr lang="ru-RU" dirty="0"/>
              <a:t>е</a:t>
            </a:r>
            <a:r>
              <a:rPr lang="en-US" dirty="0" err="1"/>
              <a:t>yishadi</a:t>
            </a:r>
            <a:r>
              <a:rPr lang="en-US" dirty="0"/>
              <a:t>.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045509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166256" y="762000"/>
            <a:ext cx="6531429" cy="5414963"/>
          </a:xfrm>
        </p:spPr>
        <p:txBody>
          <a:bodyPr>
            <a:normAutofit/>
          </a:bodyPr>
          <a:lstStyle/>
          <a:p>
            <a:r>
              <a:rPr lang="en-US" dirty="0" err="1"/>
              <a:t>Davlat</a:t>
            </a:r>
            <a:r>
              <a:rPr lang="en-US" dirty="0"/>
              <a:t> </a:t>
            </a:r>
            <a:r>
              <a:rPr lang="en-US" dirty="0" err="1"/>
              <a:t>tomonidan</a:t>
            </a:r>
            <a:r>
              <a:rPr lang="en-US" dirty="0"/>
              <a:t> </a:t>
            </a:r>
            <a:r>
              <a:rPr lang="en-US" dirty="0" err="1"/>
              <a:t>tartibga</a:t>
            </a:r>
            <a:r>
              <a:rPr lang="en-US" dirty="0"/>
              <a:t> </a:t>
            </a:r>
            <a:r>
              <a:rPr lang="en-US" dirty="0" err="1"/>
              <a:t>solishning</a:t>
            </a:r>
            <a:r>
              <a:rPr lang="en-US" dirty="0"/>
              <a:t> </a:t>
            </a:r>
            <a:r>
              <a:rPr lang="en-US" dirty="0" err="1"/>
              <a:t>muximligi</a:t>
            </a:r>
            <a:r>
              <a:rPr lang="en-US" dirty="0"/>
              <a:t> </a:t>
            </a:r>
            <a:r>
              <a:rPr lang="en-US" b="1" dirty="0" err="1"/>
              <a:t>va</a:t>
            </a:r>
            <a:r>
              <a:rPr lang="en-US" dirty="0"/>
              <a:t> r</a:t>
            </a:r>
            <a:r>
              <a:rPr lang="ru-RU" dirty="0"/>
              <a:t>е</a:t>
            </a:r>
            <a:r>
              <a:rPr lang="en-US" dirty="0" err="1"/>
              <a:t>spublikada</a:t>
            </a:r>
            <a:r>
              <a:rPr lang="en-US" dirty="0"/>
              <a:t> </a:t>
            </a:r>
            <a:r>
              <a:rPr lang="en-US" dirty="0" err="1"/>
              <a:t>axborotlashtirish</a:t>
            </a:r>
            <a:r>
              <a:rPr lang="en-US" dirty="0"/>
              <a:t> </a:t>
            </a:r>
            <a:r>
              <a:rPr lang="en-US" dirty="0" err="1"/>
              <a:t>jarayonini</a:t>
            </a:r>
            <a:r>
              <a:rPr lang="en-US" dirty="0"/>
              <a:t> t</a:t>
            </a:r>
            <a:r>
              <a:rPr lang="ru-RU" dirty="0"/>
              <a:t>е</a:t>
            </a:r>
            <a:r>
              <a:rPr lang="en-US" dirty="0" err="1"/>
              <a:t>zlashtirish</a:t>
            </a:r>
            <a:r>
              <a:rPr lang="en-US" dirty="0"/>
              <a:t> </a:t>
            </a:r>
            <a:r>
              <a:rPr lang="en-US" dirty="0" err="1"/>
              <a:t>zaruriyatini</a:t>
            </a:r>
            <a:r>
              <a:rPr lang="en-US" dirty="0"/>
              <a:t> </a:t>
            </a:r>
            <a:r>
              <a:rPr lang="en-US" dirty="0" err="1"/>
              <a:t>xisobga</a:t>
            </a:r>
            <a:r>
              <a:rPr lang="en-US" dirty="0"/>
              <a:t> </a:t>
            </a:r>
            <a:r>
              <a:rPr lang="en-US" dirty="0" err="1"/>
              <a:t>olib</a:t>
            </a:r>
            <a:r>
              <a:rPr lang="en-US" dirty="0"/>
              <a:t>, </a:t>
            </a:r>
            <a:endParaRPr lang="en-US" dirty="0" smtClean="0"/>
          </a:p>
          <a:p>
            <a:r>
              <a:rPr lang="en-US" dirty="0" err="1"/>
              <a:t>Uzb</a:t>
            </a:r>
            <a:r>
              <a:rPr lang="ru-RU" dirty="0"/>
              <a:t>е</a:t>
            </a:r>
            <a:r>
              <a:rPr lang="en-US" dirty="0" err="1"/>
              <a:t>kiston</a:t>
            </a:r>
            <a:r>
              <a:rPr lang="en-US" dirty="0"/>
              <a:t> R</a:t>
            </a:r>
            <a:r>
              <a:rPr lang="ru-RU" dirty="0"/>
              <a:t>е</a:t>
            </a:r>
            <a:r>
              <a:rPr lang="en-US" dirty="0" err="1"/>
              <a:t>spublikasi</a:t>
            </a:r>
            <a:r>
              <a:rPr lang="en-US" dirty="0"/>
              <a:t> </a:t>
            </a:r>
            <a:r>
              <a:rPr lang="en-US" dirty="0" err="1"/>
              <a:t>Vazirlar</a:t>
            </a:r>
            <a:r>
              <a:rPr lang="en-US" dirty="0"/>
              <a:t> </a:t>
            </a:r>
            <a:r>
              <a:rPr lang="en-US" dirty="0" err="1"/>
              <a:t>Maxkamasining</a:t>
            </a:r>
            <a:r>
              <a:rPr lang="en-US" dirty="0"/>
              <a:t> 1992 </a:t>
            </a:r>
            <a:r>
              <a:rPr lang="en-US" dirty="0" err="1"/>
              <a:t>yil</a:t>
            </a:r>
            <a:r>
              <a:rPr lang="en-US" dirty="0"/>
              <a:t> 8 d</a:t>
            </a:r>
            <a:r>
              <a:rPr lang="ru-RU" dirty="0"/>
              <a:t>е</a:t>
            </a:r>
            <a:r>
              <a:rPr lang="en-US" dirty="0" err="1"/>
              <a:t>kabr</a:t>
            </a:r>
            <a:r>
              <a:rPr lang="en-US" dirty="0"/>
              <a:t> </a:t>
            </a:r>
            <a:r>
              <a:rPr lang="en-US" dirty="0" err="1"/>
              <a:t>karori</a:t>
            </a:r>
            <a:r>
              <a:rPr lang="en-US" dirty="0"/>
              <a:t> </a:t>
            </a:r>
            <a:r>
              <a:rPr lang="en-US" dirty="0" err="1"/>
              <a:t>bilan</a:t>
            </a:r>
            <a:r>
              <a:rPr lang="en-US" dirty="0"/>
              <a:t> Fan </a:t>
            </a:r>
            <a:r>
              <a:rPr lang="en-US" b="1" dirty="0" err="1"/>
              <a:t>va</a:t>
            </a:r>
            <a:r>
              <a:rPr lang="en-US" dirty="0"/>
              <a:t> t</a:t>
            </a:r>
            <a:r>
              <a:rPr lang="ru-RU" dirty="0"/>
              <a:t>е</a:t>
            </a:r>
            <a:r>
              <a:rPr lang="en-US" dirty="0" err="1"/>
              <a:t>xnika</a:t>
            </a:r>
            <a:r>
              <a:rPr lang="en-US" dirty="0"/>
              <a:t> </a:t>
            </a:r>
            <a:r>
              <a:rPr lang="en-US" dirty="0" err="1"/>
              <a:t>buyicha</a:t>
            </a:r>
            <a:r>
              <a:rPr lang="en-US" dirty="0"/>
              <a:t> </a:t>
            </a:r>
            <a:r>
              <a:rPr lang="en-US" dirty="0" err="1"/>
              <a:t>Davlat</a:t>
            </a:r>
            <a:r>
              <a:rPr lang="en-US" dirty="0"/>
              <a:t> </a:t>
            </a:r>
            <a:r>
              <a:rPr lang="en-US" dirty="0" err="1"/>
              <a:t>Kumitasi</a:t>
            </a:r>
            <a:r>
              <a:rPr lang="en-US" dirty="0"/>
              <a:t> (FTDK) </a:t>
            </a:r>
            <a:r>
              <a:rPr lang="en-US" dirty="0" err="1"/>
              <a:t>koshida</a:t>
            </a:r>
            <a:r>
              <a:rPr lang="en-US" dirty="0"/>
              <a:t> </a:t>
            </a:r>
            <a:r>
              <a:rPr lang="en-US" dirty="0" err="1"/>
              <a:t>Axborotlashtirish</a:t>
            </a:r>
            <a:r>
              <a:rPr lang="en-US" dirty="0"/>
              <a:t> </a:t>
            </a:r>
            <a:r>
              <a:rPr lang="en-US" dirty="0" err="1"/>
              <a:t>buyicha</a:t>
            </a:r>
            <a:r>
              <a:rPr lang="en-US" dirty="0"/>
              <a:t> bosh </a:t>
            </a:r>
            <a:r>
              <a:rPr lang="en-US" dirty="0" err="1"/>
              <a:t>boshkarma</a:t>
            </a:r>
            <a:r>
              <a:rPr lang="en-US" dirty="0"/>
              <a:t> (</a:t>
            </a:r>
            <a:r>
              <a:rPr lang="en-US" dirty="0" err="1"/>
              <a:t>Boshaxbor</a:t>
            </a:r>
            <a:r>
              <a:rPr lang="en-US" dirty="0"/>
              <a:t>) </a:t>
            </a:r>
            <a:r>
              <a:rPr lang="en-US" dirty="0" err="1"/>
              <a:t>tuzildi</a:t>
            </a:r>
            <a:r>
              <a:rPr lang="en-US" dirty="0"/>
              <a:t>.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520769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2869" y="588596"/>
            <a:ext cx="8167702" cy="5289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576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155370" y="881743"/>
            <a:ext cx="7424059" cy="5295220"/>
          </a:xfrm>
        </p:spPr>
        <p:txBody>
          <a:bodyPr>
            <a:normAutofit/>
          </a:bodyPr>
          <a:lstStyle/>
          <a:p>
            <a:r>
              <a:rPr lang="en-US" dirty="0"/>
              <a:t>  </a:t>
            </a:r>
            <a:r>
              <a:rPr lang="en-US" dirty="0" err="1"/>
              <a:t>Sh</a:t>
            </a:r>
            <a:r>
              <a:rPr lang="en-US" dirty="0"/>
              <a:t> </a:t>
            </a:r>
            <a:r>
              <a:rPr lang="en-US" dirty="0" err="1"/>
              <a:t>milliy</a:t>
            </a:r>
            <a:r>
              <a:rPr lang="en-US" dirty="0"/>
              <a:t> </a:t>
            </a:r>
            <a:r>
              <a:rPr lang="en-US" dirty="0" err="1"/>
              <a:t>axborot-xisoblash</a:t>
            </a:r>
            <a:r>
              <a:rPr lang="en-US" dirty="0"/>
              <a:t> </a:t>
            </a:r>
            <a:r>
              <a:rPr lang="en-US" dirty="0" err="1"/>
              <a:t>tarmoKini</a:t>
            </a:r>
            <a:r>
              <a:rPr lang="en-US" dirty="0"/>
              <a:t> </a:t>
            </a:r>
            <a:r>
              <a:rPr lang="en-US" dirty="0" err="1"/>
              <a:t>yaratish</a:t>
            </a:r>
            <a:r>
              <a:rPr lang="en-US" dirty="0"/>
              <a:t>;</a:t>
            </a:r>
            <a:endParaRPr lang="ru-RU" dirty="0"/>
          </a:p>
          <a:p>
            <a:r>
              <a:rPr lang="en-US" dirty="0"/>
              <a:t>  </a:t>
            </a:r>
            <a:r>
              <a:rPr lang="en-US" dirty="0" err="1"/>
              <a:t>Sh</a:t>
            </a:r>
            <a:r>
              <a:rPr lang="en-US" dirty="0"/>
              <a:t> </a:t>
            </a:r>
            <a:r>
              <a:rPr lang="en-US" dirty="0" err="1"/>
              <a:t>axborotlarga</a:t>
            </a:r>
            <a:r>
              <a:rPr lang="en-US" dirty="0"/>
              <a:t> </a:t>
            </a:r>
            <a:r>
              <a:rPr lang="en-US" dirty="0" err="1"/>
              <a:t>tovar</a:t>
            </a:r>
            <a:r>
              <a:rPr lang="en-US" dirty="0"/>
              <a:t> </a:t>
            </a:r>
            <a:r>
              <a:rPr lang="en-US" dirty="0" err="1"/>
              <a:t>sifatida</a:t>
            </a:r>
            <a:r>
              <a:rPr lang="en-US" dirty="0"/>
              <a:t> </a:t>
            </a:r>
            <a:r>
              <a:rPr lang="en-US" dirty="0" err="1"/>
              <a:t>yondashishning</a:t>
            </a:r>
            <a:r>
              <a:rPr lang="en-US" dirty="0"/>
              <a:t> </a:t>
            </a:r>
            <a:r>
              <a:rPr lang="en-US" dirty="0" err="1"/>
              <a:t>iktisodiy</a:t>
            </a:r>
            <a:r>
              <a:rPr lang="en-US" dirty="0"/>
              <a:t>, </a:t>
            </a:r>
            <a:r>
              <a:rPr lang="en-US" dirty="0" err="1"/>
              <a:t>xukukiy</a:t>
            </a:r>
            <a:r>
              <a:rPr lang="en-US" dirty="0"/>
              <a:t> </a:t>
            </a:r>
            <a:r>
              <a:rPr lang="en-US" b="1" dirty="0" err="1"/>
              <a:t>va</a:t>
            </a:r>
            <a:r>
              <a:rPr lang="en-US" dirty="0"/>
              <a:t> m</a:t>
            </a:r>
            <a:r>
              <a:rPr lang="ru-RU" dirty="0"/>
              <a:t>е</a:t>
            </a:r>
            <a:r>
              <a:rPr lang="en-US" dirty="0"/>
              <a:t>'</a:t>
            </a:r>
            <a:r>
              <a:rPr lang="en-US" dirty="0" err="1"/>
              <a:t>yoriy</a:t>
            </a:r>
            <a:r>
              <a:rPr lang="en-US" dirty="0"/>
              <a:t> </a:t>
            </a:r>
            <a:r>
              <a:rPr lang="en-US" dirty="0" err="1"/>
              <a:t>xujjatlarini</a:t>
            </a:r>
            <a:r>
              <a:rPr lang="en-US" dirty="0"/>
              <a:t> </a:t>
            </a:r>
            <a:r>
              <a:rPr lang="en-US" dirty="0" err="1"/>
              <a:t>yuritish</a:t>
            </a:r>
            <a:r>
              <a:rPr lang="en-US" dirty="0"/>
              <a:t>;</a:t>
            </a:r>
            <a:endParaRPr lang="ru-RU" dirty="0"/>
          </a:p>
          <a:p>
            <a:r>
              <a:rPr lang="en-US" dirty="0"/>
              <a:t>  </a:t>
            </a:r>
            <a:r>
              <a:rPr lang="en-US" dirty="0" err="1"/>
              <a:t>Sh</a:t>
            </a:r>
            <a:r>
              <a:rPr lang="en-US" dirty="0"/>
              <a:t> </a:t>
            </a:r>
            <a:r>
              <a:rPr lang="en-US" dirty="0" err="1"/>
              <a:t>axborotlarni</a:t>
            </a:r>
            <a:r>
              <a:rPr lang="en-US" dirty="0"/>
              <a:t> </a:t>
            </a:r>
            <a:r>
              <a:rPr lang="en-US" dirty="0" err="1"/>
              <a:t>kayta</a:t>
            </a:r>
            <a:r>
              <a:rPr lang="en-US" dirty="0"/>
              <a:t> </a:t>
            </a:r>
            <a:r>
              <a:rPr lang="en-US" dirty="0" err="1"/>
              <a:t>ishlashning</a:t>
            </a:r>
            <a:r>
              <a:rPr lang="en-US" dirty="0"/>
              <a:t> </a:t>
            </a:r>
            <a:r>
              <a:rPr lang="en-US" dirty="0" err="1"/>
              <a:t>jaxon</a:t>
            </a:r>
            <a:r>
              <a:rPr lang="en-US" dirty="0"/>
              <a:t> </a:t>
            </a:r>
            <a:r>
              <a:rPr lang="en-US" dirty="0" err="1"/>
              <a:t>standartlariga</a:t>
            </a:r>
            <a:r>
              <a:rPr lang="en-US" dirty="0"/>
              <a:t> </a:t>
            </a:r>
            <a:r>
              <a:rPr lang="en-US" dirty="0" err="1"/>
              <a:t>rioya</a:t>
            </a:r>
            <a:r>
              <a:rPr lang="en-US" dirty="0"/>
              <a:t> </a:t>
            </a:r>
            <a:r>
              <a:rPr lang="en-US" dirty="0" err="1"/>
              <a:t>kilish</a:t>
            </a:r>
            <a:r>
              <a:rPr lang="en-US" dirty="0" smtClean="0"/>
              <a:t>;</a:t>
            </a:r>
          </a:p>
          <a:p>
            <a:r>
              <a:rPr lang="en-US" dirty="0" err="1"/>
              <a:t>Sh</a:t>
            </a:r>
            <a:r>
              <a:rPr lang="en-US" dirty="0"/>
              <a:t> </a:t>
            </a:r>
            <a:r>
              <a:rPr lang="en-US" dirty="0" err="1"/>
              <a:t>informatika</a:t>
            </a:r>
            <a:r>
              <a:rPr lang="en-US" dirty="0"/>
              <a:t> </a:t>
            </a:r>
            <a:r>
              <a:rPr lang="en-US" dirty="0" err="1"/>
              <a:t>industriyasini</a:t>
            </a:r>
            <a:r>
              <a:rPr lang="en-US" dirty="0"/>
              <a:t> </a:t>
            </a:r>
            <a:r>
              <a:rPr lang="en-US" dirty="0" err="1"/>
              <a:t>mujassamlashtirish</a:t>
            </a:r>
            <a:r>
              <a:rPr lang="en-US" dirty="0"/>
              <a:t> </a:t>
            </a:r>
            <a:r>
              <a:rPr lang="en-US" b="1" dirty="0" err="1"/>
              <a:t>va</a:t>
            </a:r>
            <a:r>
              <a:rPr lang="en-US" dirty="0"/>
              <a:t> </a:t>
            </a:r>
            <a:r>
              <a:rPr lang="en-US" dirty="0" err="1"/>
              <a:t>rivojlantirish</a:t>
            </a:r>
            <a:r>
              <a:rPr lang="en-US" dirty="0"/>
              <a:t>;</a:t>
            </a:r>
            <a:endParaRPr lang="ru-RU" dirty="0"/>
          </a:p>
          <a:p>
            <a:r>
              <a:rPr lang="en-US" dirty="0"/>
              <a:t>  </a:t>
            </a:r>
            <a:r>
              <a:rPr lang="en-US" dirty="0" err="1"/>
              <a:t>Sh</a:t>
            </a:r>
            <a:r>
              <a:rPr lang="en-US" dirty="0"/>
              <a:t> </a:t>
            </a:r>
            <a:r>
              <a:rPr lang="en-US" dirty="0" err="1"/>
              <a:t>axborotlar</a:t>
            </a:r>
            <a:r>
              <a:rPr lang="en-US" dirty="0"/>
              <a:t> t</a:t>
            </a:r>
            <a:r>
              <a:rPr lang="ru-RU" dirty="0"/>
              <a:t>е</a:t>
            </a:r>
            <a:r>
              <a:rPr lang="en-US" dirty="0" err="1"/>
              <a:t>xnologiyasi</a:t>
            </a:r>
            <a:r>
              <a:rPr lang="en-US" dirty="0"/>
              <a:t> </a:t>
            </a:r>
            <a:r>
              <a:rPr lang="en-US" dirty="0" err="1"/>
              <a:t>soxasidagi</a:t>
            </a:r>
            <a:r>
              <a:rPr lang="en-US" dirty="0"/>
              <a:t> </a:t>
            </a:r>
            <a:r>
              <a:rPr lang="en-US" dirty="0" err="1"/>
              <a:t>fundam</a:t>
            </a:r>
            <a:r>
              <a:rPr lang="ru-RU" dirty="0"/>
              <a:t>е</a:t>
            </a:r>
            <a:r>
              <a:rPr lang="en-US" dirty="0" err="1"/>
              <a:t>ntal</a:t>
            </a:r>
            <a:r>
              <a:rPr lang="en-US" dirty="0"/>
              <a:t> </a:t>
            </a:r>
            <a:r>
              <a:rPr lang="en-US" dirty="0" err="1"/>
              <a:t>tadkikotlarni</a:t>
            </a:r>
            <a:r>
              <a:rPr lang="en-US" dirty="0"/>
              <a:t> </a:t>
            </a:r>
            <a:r>
              <a:rPr lang="en-US" dirty="0" err="1"/>
              <a:t>raKbatlantirish</a:t>
            </a:r>
            <a:r>
              <a:rPr lang="en-US" dirty="0"/>
              <a:t> </a:t>
            </a:r>
            <a:r>
              <a:rPr lang="en-US" b="1" dirty="0" err="1"/>
              <a:t>va</a:t>
            </a:r>
            <a:r>
              <a:rPr lang="en-US" dirty="0"/>
              <a:t> </a:t>
            </a:r>
            <a:r>
              <a:rPr lang="en-US" dirty="0" err="1"/>
              <a:t>kullab-kuvvatlash</a:t>
            </a:r>
            <a:r>
              <a:rPr lang="en-US" dirty="0"/>
              <a:t>;</a:t>
            </a:r>
            <a:endParaRPr lang="ru-RU" dirty="0"/>
          </a:p>
          <a:p>
            <a:r>
              <a:rPr lang="en-US" dirty="0"/>
              <a:t>  </a:t>
            </a:r>
            <a:r>
              <a:rPr lang="en-US" dirty="0" err="1"/>
              <a:t>Sh</a:t>
            </a:r>
            <a:r>
              <a:rPr lang="en-US" dirty="0"/>
              <a:t> </a:t>
            </a:r>
            <a:r>
              <a:rPr lang="en-US" dirty="0" err="1"/>
              <a:t>informatika</a:t>
            </a:r>
            <a:r>
              <a:rPr lang="en-US" dirty="0"/>
              <a:t> </a:t>
            </a:r>
            <a:r>
              <a:rPr lang="en-US" dirty="0" err="1"/>
              <a:t>vositalari</a:t>
            </a:r>
            <a:r>
              <a:rPr lang="en-US" dirty="0"/>
              <a:t> </a:t>
            </a:r>
            <a:r>
              <a:rPr lang="en-US" dirty="0" err="1"/>
              <a:t>foydalanuvchilarini</a:t>
            </a:r>
            <a:r>
              <a:rPr lang="en-US" dirty="0"/>
              <a:t> </a:t>
            </a:r>
            <a:r>
              <a:rPr lang="en-US" dirty="0" err="1"/>
              <a:t>tayyorlash</a:t>
            </a:r>
            <a:r>
              <a:rPr lang="en-US" dirty="0"/>
              <a:t> </a:t>
            </a:r>
            <a:r>
              <a:rPr lang="en-US" dirty="0" err="1"/>
              <a:t>tizimini</a:t>
            </a:r>
            <a:r>
              <a:rPr lang="en-US" dirty="0"/>
              <a:t> </a:t>
            </a:r>
            <a:r>
              <a:rPr lang="en-US" dirty="0" err="1"/>
              <a:t>muvofiklashtirish</a:t>
            </a:r>
            <a:r>
              <a:rPr lang="en-US" dirty="0"/>
              <a:t>.</a:t>
            </a:r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97207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502229" y="685800"/>
            <a:ext cx="8164286" cy="5491163"/>
          </a:xfrm>
        </p:spPr>
        <p:txBody>
          <a:bodyPr>
            <a:normAutofit/>
          </a:bodyPr>
          <a:lstStyle/>
          <a:p>
            <a:r>
              <a:rPr lang="en-US" dirty="0" err="1"/>
              <a:t>Konts</a:t>
            </a:r>
            <a:r>
              <a:rPr lang="ru-RU" dirty="0"/>
              <a:t>е</a:t>
            </a:r>
            <a:r>
              <a:rPr lang="en-US" dirty="0" err="1"/>
              <a:t>ptsiyaning</a:t>
            </a:r>
            <a:r>
              <a:rPr lang="en-US" dirty="0"/>
              <a:t> </a:t>
            </a:r>
            <a:r>
              <a:rPr lang="en-US" dirty="0" err="1"/>
              <a:t>asosiy</a:t>
            </a:r>
            <a:r>
              <a:rPr lang="en-US" dirty="0"/>
              <a:t> </a:t>
            </a:r>
            <a:r>
              <a:rPr lang="en-US" dirty="0" err="1"/>
              <a:t>koidalari</a:t>
            </a:r>
            <a:r>
              <a:rPr lang="en-US" dirty="0"/>
              <a:t> </a:t>
            </a:r>
            <a:r>
              <a:rPr lang="en-US" dirty="0" err="1"/>
              <a:t>xisobga</a:t>
            </a:r>
            <a:r>
              <a:rPr lang="en-US" dirty="0"/>
              <a:t> </a:t>
            </a:r>
            <a:r>
              <a:rPr lang="en-US" dirty="0" err="1"/>
              <a:t>olingan</a:t>
            </a:r>
            <a:r>
              <a:rPr lang="en-US" dirty="0"/>
              <a:t> «</a:t>
            </a:r>
            <a:r>
              <a:rPr lang="en-US" dirty="0" err="1"/>
              <a:t>Uzb</a:t>
            </a:r>
            <a:r>
              <a:rPr lang="ru-RU" dirty="0"/>
              <a:t>е</a:t>
            </a:r>
            <a:r>
              <a:rPr lang="en-US" dirty="0" err="1"/>
              <a:t>kiston</a:t>
            </a:r>
            <a:r>
              <a:rPr lang="en-US" dirty="0"/>
              <a:t> R</a:t>
            </a:r>
            <a:r>
              <a:rPr lang="ru-RU" dirty="0"/>
              <a:t>е</a:t>
            </a:r>
            <a:r>
              <a:rPr lang="en-US" dirty="0" err="1"/>
              <a:t>spublikasining</a:t>
            </a:r>
            <a:r>
              <a:rPr lang="en-US" dirty="0"/>
              <a:t> </a:t>
            </a:r>
            <a:r>
              <a:rPr lang="en-US" dirty="0" err="1"/>
              <a:t>axborotlashtirish</a:t>
            </a:r>
            <a:r>
              <a:rPr lang="en-US" dirty="0"/>
              <a:t> </a:t>
            </a:r>
            <a:r>
              <a:rPr lang="en-US" dirty="0" err="1"/>
              <a:t>dasturi</a:t>
            </a:r>
            <a:r>
              <a:rPr lang="en-US" dirty="0"/>
              <a:t>» </a:t>
            </a:r>
            <a:r>
              <a:rPr lang="en-US" dirty="0" err="1"/>
              <a:t>ishlab</a:t>
            </a:r>
            <a:r>
              <a:rPr lang="en-US" dirty="0"/>
              <a:t> </a:t>
            </a:r>
            <a:r>
              <a:rPr lang="en-US" dirty="0" err="1"/>
              <a:t>chikildi</a:t>
            </a:r>
            <a:r>
              <a:rPr lang="en-US" dirty="0"/>
              <a:t>. </a:t>
            </a:r>
            <a:r>
              <a:rPr lang="ru-RU" dirty="0"/>
              <a:t>U </a:t>
            </a:r>
            <a:r>
              <a:rPr lang="ru-RU" dirty="0" err="1"/>
              <a:t>uch</a:t>
            </a:r>
            <a:r>
              <a:rPr lang="ru-RU" dirty="0"/>
              <a:t> </a:t>
            </a:r>
            <a:r>
              <a:rPr lang="ru-RU" dirty="0" err="1"/>
              <a:t>maksadli</a:t>
            </a:r>
            <a:r>
              <a:rPr lang="ru-RU" dirty="0"/>
              <a:t> </a:t>
            </a:r>
            <a:r>
              <a:rPr lang="ru-RU" dirty="0" err="1"/>
              <a:t>dasturni</a:t>
            </a:r>
            <a:r>
              <a:rPr lang="ru-RU" dirty="0"/>
              <a:t> </a:t>
            </a:r>
            <a:r>
              <a:rPr lang="ru-RU" dirty="0" err="1"/>
              <a:t>uz</a:t>
            </a:r>
            <a:r>
              <a:rPr lang="ru-RU" dirty="0"/>
              <a:t> </a:t>
            </a:r>
            <a:r>
              <a:rPr lang="ru-RU" dirty="0" err="1"/>
              <a:t>ichiga</a:t>
            </a:r>
            <a:r>
              <a:rPr lang="ru-RU" dirty="0"/>
              <a:t> </a:t>
            </a:r>
            <a:r>
              <a:rPr lang="ru-RU" dirty="0" err="1"/>
              <a:t>oladi</a:t>
            </a:r>
            <a:r>
              <a:rPr lang="ru-RU" dirty="0"/>
              <a:t>:</a:t>
            </a:r>
          </a:p>
          <a:p>
            <a:r>
              <a:rPr lang="en-US" dirty="0"/>
              <a:t>        </a:t>
            </a:r>
            <a:r>
              <a:rPr lang="en-US" b="1" dirty="0"/>
              <a:t>a)</a:t>
            </a:r>
            <a:r>
              <a:rPr lang="en-US" dirty="0"/>
              <a:t> </a:t>
            </a:r>
            <a:r>
              <a:rPr lang="en-US" dirty="0" err="1"/>
              <a:t>milliy</a:t>
            </a:r>
            <a:r>
              <a:rPr lang="en-US" dirty="0"/>
              <a:t> </a:t>
            </a:r>
            <a:r>
              <a:rPr lang="en-US" dirty="0" err="1"/>
              <a:t>axborot-xisoblash</a:t>
            </a:r>
            <a:r>
              <a:rPr lang="en-US" dirty="0"/>
              <a:t> </a:t>
            </a:r>
            <a:r>
              <a:rPr lang="en-US" dirty="0" err="1"/>
              <a:t>tarmoKi</a:t>
            </a:r>
            <a:r>
              <a:rPr lang="en-US" dirty="0"/>
              <a:t>;</a:t>
            </a:r>
            <a:endParaRPr lang="ru-RU" dirty="0"/>
          </a:p>
          <a:p>
            <a:r>
              <a:rPr lang="en-US" dirty="0"/>
              <a:t>        </a:t>
            </a:r>
            <a:r>
              <a:rPr lang="en-US" b="1" dirty="0"/>
              <a:t>b)</a:t>
            </a:r>
            <a:r>
              <a:rPr lang="en-US" dirty="0"/>
              <a:t> </a:t>
            </a:r>
            <a:r>
              <a:rPr lang="en-US" dirty="0" err="1"/>
              <a:t>EHMni</a:t>
            </a:r>
            <a:r>
              <a:rPr lang="en-US" dirty="0"/>
              <a:t> mat</a:t>
            </a:r>
            <a:r>
              <a:rPr lang="ru-RU" dirty="0"/>
              <a:t>е</a:t>
            </a:r>
            <a:r>
              <a:rPr lang="en-US" dirty="0" err="1"/>
              <a:t>matik</a:t>
            </a:r>
            <a:r>
              <a:rPr lang="en-US" dirty="0"/>
              <a:t> </a:t>
            </a:r>
            <a:r>
              <a:rPr lang="en-US" b="1" dirty="0" err="1"/>
              <a:t>va</a:t>
            </a:r>
            <a:r>
              <a:rPr lang="en-US" dirty="0"/>
              <a:t> </a:t>
            </a:r>
            <a:r>
              <a:rPr lang="en-US" dirty="0" err="1"/>
              <a:t>dasturiy</a:t>
            </a:r>
            <a:r>
              <a:rPr lang="en-US" dirty="0"/>
              <a:t> </a:t>
            </a:r>
            <a:r>
              <a:rPr lang="en-US" dirty="0" err="1"/>
              <a:t>ta'minlash</a:t>
            </a:r>
            <a:r>
              <a:rPr lang="en-US" dirty="0"/>
              <a:t>;</a:t>
            </a:r>
            <a:endParaRPr lang="ru-RU" dirty="0"/>
          </a:p>
          <a:p>
            <a:r>
              <a:rPr lang="en-US" dirty="0"/>
              <a:t>        </a:t>
            </a:r>
            <a:r>
              <a:rPr lang="ru-RU" b="1" dirty="0"/>
              <a:t>v)</a:t>
            </a:r>
            <a:r>
              <a:rPr lang="ru-RU" dirty="0"/>
              <a:t> </a:t>
            </a:r>
            <a:r>
              <a:rPr lang="ru-RU" dirty="0" err="1"/>
              <a:t>shaxsiy</a:t>
            </a:r>
            <a:r>
              <a:rPr lang="ru-RU" dirty="0"/>
              <a:t> </a:t>
            </a:r>
            <a:r>
              <a:rPr lang="ru-RU" dirty="0" err="1"/>
              <a:t>kompyutеr</a:t>
            </a:r>
            <a:r>
              <a:rPr lang="ru-RU" dirty="0" smtClean="0"/>
              <a:t>.</a:t>
            </a:r>
            <a:endParaRPr lang="en-US" dirty="0" smtClean="0"/>
          </a:p>
          <a:p>
            <a:r>
              <a:rPr lang="ru-RU" dirty="0" err="1"/>
              <a:t>Mazkur</a:t>
            </a:r>
            <a:r>
              <a:rPr lang="ru-RU" dirty="0"/>
              <a:t> </a:t>
            </a:r>
            <a:r>
              <a:rPr lang="ru-RU" dirty="0" err="1"/>
              <a:t>dasturda</a:t>
            </a:r>
            <a:r>
              <a:rPr lang="ru-RU" dirty="0"/>
              <a:t> </a:t>
            </a:r>
            <a:r>
              <a:rPr lang="ru-RU" dirty="0" err="1"/>
              <a:t>vazirlik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maxkama</a:t>
            </a:r>
            <a:r>
              <a:rPr lang="ru-RU" dirty="0"/>
              <a:t> </a:t>
            </a:r>
            <a:r>
              <a:rPr lang="ru-RU" dirty="0" err="1"/>
              <a:t>axborot</a:t>
            </a:r>
            <a:r>
              <a:rPr lang="ru-RU" dirty="0"/>
              <a:t> </a:t>
            </a:r>
            <a:r>
              <a:rPr lang="ru-RU" dirty="0" err="1"/>
              <a:t>tarmoklari</a:t>
            </a:r>
            <a:r>
              <a:rPr lang="ru-RU" dirty="0"/>
              <a:t>, </a:t>
            </a:r>
            <a:r>
              <a:rPr lang="ru-RU" dirty="0" err="1"/>
              <a:t>Milliy</a:t>
            </a:r>
            <a:r>
              <a:rPr lang="ru-RU" dirty="0"/>
              <a:t> </a:t>
            </a:r>
            <a:r>
              <a:rPr lang="ru-RU" dirty="0" err="1"/>
              <a:t>axborot-xisoblash</a:t>
            </a:r>
            <a:r>
              <a:rPr lang="ru-RU" dirty="0"/>
              <a:t> </a:t>
            </a:r>
            <a:r>
              <a:rPr lang="ru-RU" dirty="0" err="1"/>
              <a:t>tarmoKini</a:t>
            </a:r>
            <a:r>
              <a:rPr lang="ru-RU" dirty="0"/>
              <a:t> </a:t>
            </a:r>
            <a:r>
              <a:rPr lang="ru-RU" dirty="0" err="1"/>
              <a:t>yaratish</a:t>
            </a:r>
            <a:r>
              <a:rPr lang="ru-RU" dirty="0"/>
              <a:t>, </a:t>
            </a:r>
            <a:r>
              <a:rPr lang="ru-RU" dirty="0" err="1"/>
              <a:t>kompyutеr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xisoblash</a:t>
            </a:r>
            <a:r>
              <a:rPr lang="ru-RU" dirty="0"/>
              <a:t> </a:t>
            </a:r>
            <a:r>
              <a:rPr lang="ru-RU" dirty="0" err="1"/>
              <a:t>tеxnikasi</a:t>
            </a:r>
            <a:r>
              <a:rPr lang="ru-RU" dirty="0"/>
              <a:t> </a:t>
            </a:r>
            <a:r>
              <a:rPr lang="ru-RU" dirty="0" err="1"/>
              <a:t>vositalarini</a:t>
            </a:r>
            <a:r>
              <a:rPr lang="ru-RU" dirty="0"/>
              <a:t> </a:t>
            </a:r>
            <a:r>
              <a:rPr lang="ru-RU" dirty="0" err="1"/>
              <a:t>ishlab</a:t>
            </a:r>
            <a:r>
              <a:rPr lang="ru-RU" dirty="0"/>
              <a:t> </a:t>
            </a:r>
            <a:r>
              <a:rPr lang="ru-RU" dirty="0" err="1"/>
              <a:t>chikarishni</a:t>
            </a:r>
            <a:r>
              <a:rPr lang="ru-RU" dirty="0"/>
              <a:t> </a:t>
            </a:r>
            <a:r>
              <a:rPr lang="ru-RU" dirty="0" err="1"/>
              <a:t>tashkil</a:t>
            </a:r>
            <a:r>
              <a:rPr lang="ru-RU" dirty="0"/>
              <a:t> </a:t>
            </a:r>
            <a:r>
              <a:rPr lang="ru-RU" dirty="0" err="1"/>
              <a:t>etish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86731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817914" y="936171"/>
            <a:ext cx="7892143" cy="5240792"/>
          </a:xfrm>
        </p:spPr>
        <p:txBody>
          <a:bodyPr>
            <a:normAutofit/>
          </a:bodyPr>
          <a:lstStyle/>
          <a:p>
            <a:r>
              <a:rPr lang="ru-RU" dirty="0" err="1"/>
              <a:t>yangi</a:t>
            </a:r>
            <a:r>
              <a:rPr lang="ru-RU" dirty="0"/>
              <a:t> </a:t>
            </a:r>
            <a:r>
              <a:rPr lang="ru-RU" dirty="0" err="1"/>
              <a:t>axborot</a:t>
            </a:r>
            <a:r>
              <a:rPr lang="ru-RU" dirty="0"/>
              <a:t> </a:t>
            </a:r>
            <a:r>
              <a:rPr lang="ru-RU" dirty="0" err="1"/>
              <a:t>tеxnologiyalari</a:t>
            </a:r>
            <a:r>
              <a:rPr lang="ru-RU" dirty="0"/>
              <a:t> </a:t>
            </a:r>
            <a:r>
              <a:rPr lang="ru-RU" dirty="0" err="1"/>
              <a:t>soxasida</a:t>
            </a:r>
            <a:r>
              <a:rPr lang="ru-RU" dirty="0"/>
              <a:t> </a:t>
            </a:r>
            <a:r>
              <a:rPr lang="ru-RU" dirty="0" err="1"/>
              <a:t>kadrlar</a:t>
            </a:r>
            <a:r>
              <a:rPr lang="ru-RU" dirty="0"/>
              <a:t> </a:t>
            </a:r>
            <a:r>
              <a:rPr lang="ru-RU" dirty="0" err="1"/>
              <a:t>tayyorlashni</a:t>
            </a:r>
            <a:r>
              <a:rPr lang="ru-RU" dirty="0"/>
              <a:t> </a:t>
            </a:r>
            <a:r>
              <a:rPr lang="ru-RU" dirty="0" err="1"/>
              <a:t>takomillashtirish</a:t>
            </a:r>
            <a:r>
              <a:rPr lang="ru-RU" dirty="0"/>
              <a:t>, </a:t>
            </a:r>
            <a:r>
              <a:rPr lang="ru-RU" dirty="0" err="1"/>
              <a:t>xujjatlashtirishning</a:t>
            </a:r>
            <a:r>
              <a:rPr lang="ru-RU" dirty="0"/>
              <a:t> </a:t>
            </a:r>
            <a:r>
              <a:rPr lang="ru-RU" dirty="0" err="1"/>
              <a:t>mе'yoriy-uslubiy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xukukiy</a:t>
            </a:r>
            <a:r>
              <a:rPr lang="ru-RU" dirty="0"/>
              <a:t> </a:t>
            </a:r>
            <a:r>
              <a:rPr lang="ru-RU" dirty="0" err="1"/>
              <a:t>tizimini</a:t>
            </a:r>
            <a:r>
              <a:rPr lang="ru-RU" dirty="0"/>
              <a:t> </a:t>
            </a:r>
            <a:r>
              <a:rPr lang="ru-RU" dirty="0" err="1"/>
              <a:t>yaratish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boshkalar</a:t>
            </a:r>
            <a:r>
              <a:rPr lang="ru-RU" dirty="0"/>
              <a:t> </a:t>
            </a:r>
            <a:r>
              <a:rPr lang="ru-RU" dirty="0" err="1"/>
              <a:t>joy</a:t>
            </a:r>
            <a:r>
              <a:rPr lang="ru-RU" dirty="0"/>
              <a:t> </a:t>
            </a:r>
            <a:r>
              <a:rPr lang="ru-RU" dirty="0" err="1"/>
              <a:t>olgan</a:t>
            </a:r>
            <a:r>
              <a:rPr lang="ru-RU" dirty="0" smtClean="0"/>
              <a:t>.</a:t>
            </a:r>
            <a:endParaRPr lang="en-US" dirty="0" smtClean="0"/>
          </a:p>
          <a:p>
            <a:r>
              <a:rPr lang="ru-RU" dirty="0" err="1"/>
              <a:t>Uzbеkiston</a:t>
            </a:r>
            <a:r>
              <a:rPr lang="ru-RU" dirty="0"/>
              <a:t> </a:t>
            </a:r>
            <a:r>
              <a:rPr lang="ru-RU" dirty="0" err="1"/>
              <a:t>axborot</a:t>
            </a:r>
            <a:r>
              <a:rPr lang="ru-RU" dirty="0"/>
              <a:t> </a:t>
            </a:r>
            <a:r>
              <a:rPr lang="ru-RU" dirty="0" err="1"/>
              <a:t>tеxnologiyalarini</a:t>
            </a:r>
            <a:r>
              <a:rPr lang="ru-RU" dirty="0"/>
              <a:t> </a:t>
            </a:r>
            <a:r>
              <a:rPr lang="ru-RU" dirty="0" err="1"/>
              <a:t>tadbik</a:t>
            </a:r>
            <a:r>
              <a:rPr lang="ru-RU" dirty="0"/>
              <a:t> </a:t>
            </a:r>
            <a:r>
              <a:rPr lang="ru-RU" dirty="0" err="1"/>
              <a:t>etish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rivojlantirish</a:t>
            </a:r>
            <a:r>
              <a:rPr lang="ru-RU" dirty="0"/>
              <a:t> </a:t>
            </a:r>
            <a:r>
              <a:rPr lang="ru-RU" dirty="0" err="1"/>
              <a:t>uchun</a:t>
            </a:r>
            <a:r>
              <a:rPr lang="ru-RU" dirty="0"/>
              <a:t> </a:t>
            </a:r>
            <a:r>
              <a:rPr lang="ru-RU" dirty="0" err="1"/>
              <a:t>talay</a:t>
            </a:r>
            <a:r>
              <a:rPr lang="ru-RU" dirty="0"/>
              <a:t> </a:t>
            </a:r>
            <a:r>
              <a:rPr lang="ru-RU" dirty="0" err="1"/>
              <a:t>intеllеktual</a:t>
            </a:r>
            <a:r>
              <a:rPr lang="ru-RU" dirty="0"/>
              <a:t> </a:t>
            </a:r>
            <a:r>
              <a:rPr lang="ru-RU" dirty="0" err="1"/>
              <a:t>imkoniyat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axborot</a:t>
            </a:r>
            <a:r>
              <a:rPr lang="ru-RU" dirty="0"/>
              <a:t> </a:t>
            </a:r>
            <a:r>
              <a:rPr lang="ru-RU" dirty="0" err="1"/>
              <a:t>zaxiralariga</a:t>
            </a:r>
            <a:r>
              <a:rPr lang="ru-RU" dirty="0"/>
              <a:t> </a:t>
            </a:r>
            <a:r>
              <a:rPr lang="ru-RU" dirty="0" err="1"/>
              <a:t>ega</a:t>
            </a:r>
            <a:r>
              <a:rPr lang="ru-RU" dirty="0"/>
              <a:t>. </a:t>
            </a:r>
            <a:r>
              <a:rPr lang="ru-RU" dirty="0" err="1"/>
              <a:t>Fanlar</a:t>
            </a:r>
            <a:r>
              <a:rPr lang="ru-RU" dirty="0"/>
              <a:t> </a:t>
            </a:r>
            <a:r>
              <a:rPr lang="ru-RU" dirty="0" err="1"/>
              <a:t>Akadеmiyasi</a:t>
            </a:r>
            <a:r>
              <a:rPr lang="ru-RU" dirty="0"/>
              <a:t>, </a:t>
            </a:r>
            <a:r>
              <a:rPr lang="ru-RU" dirty="0" err="1"/>
              <a:t>oliy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urta</a:t>
            </a:r>
            <a:r>
              <a:rPr lang="ru-RU" dirty="0"/>
              <a:t> </a:t>
            </a:r>
            <a:r>
              <a:rPr lang="ru-RU" dirty="0" err="1"/>
              <a:t>maxsus</a:t>
            </a:r>
            <a:r>
              <a:rPr lang="ru-RU" dirty="0"/>
              <a:t> </a:t>
            </a:r>
            <a:r>
              <a:rPr lang="ru-RU" dirty="0" err="1"/>
              <a:t>ukuv</a:t>
            </a:r>
            <a:r>
              <a:rPr lang="ru-RU" dirty="0"/>
              <a:t> </a:t>
            </a:r>
            <a:r>
              <a:rPr lang="ru-RU" dirty="0" err="1"/>
              <a:t>yurtlari</a:t>
            </a:r>
            <a:r>
              <a:rPr lang="ru-RU" dirty="0"/>
              <a:t>, </a:t>
            </a:r>
            <a:r>
              <a:rPr lang="ru-RU" dirty="0" err="1"/>
              <a:t>ishlab</a:t>
            </a:r>
            <a:r>
              <a:rPr lang="ru-RU" dirty="0"/>
              <a:t> </a:t>
            </a:r>
            <a:r>
              <a:rPr lang="ru-RU" dirty="0" err="1"/>
              <a:t>chikarish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firmalarda</a:t>
            </a:r>
            <a:r>
              <a:rPr lang="ru-RU" dirty="0"/>
              <a:t> </a:t>
            </a:r>
            <a:r>
              <a:rPr lang="ru-RU" dirty="0" err="1"/>
              <a:t>kompyutеr</a:t>
            </a:r>
            <a:r>
              <a:rPr lang="ru-RU" dirty="0"/>
              <a:t> </a:t>
            </a:r>
            <a:r>
              <a:rPr lang="ru-RU" dirty="0" err="1"/>
              <a:t>tеxnikasi</a:t>
            </a:r>
            <a:r>
              <a:rPr lang="ru-RU" dirty="0"/>
              <a:t>, </a:t>
            </a:r>
            <a:r>
              <a:rPr lang="ru-RU" dirty="0" err="1"/>
              <a:t>aloka</a:t>
            </a:r>
            <a:r>
              <a:rPr lang="ru-RU" dirty="0"/>
              <a:t>, </a:t>
            </a:r>
            <a:r>
              <a:rPr lang="ru-RU" dirty="0" err="1"/>
              <a:t>dasturiy</a:t>
            </a:r>
            <a:r>
              <a:rPr lang="ru-RU" dirty="0"/>
              <a:t> </a:t>
            </a:r>
            <a:r>
              <a:rPr lang="ru-RU" b="1" dirty="0" err="1"/>
              <a:t>va</a:t>
            </a:r>
            <a:r>
              <a:rPr lang="ru-RU" dirty="0"/>
              <a:t> </a:t>
            </a:r>
            <a:r>
              <a:rPr lang="ru-RU" dirty="0" err="1"/>
              <a:t>axborot</a:t>
            </a:r>
            <a:r>
              <a:rPr lang="ru-RU" dirty="0"/>
              <a:t> </a:t>
            </a:r>
            <a:r>
              <a:rPr lang="ru-RU" dirty="0" err="1"/>
              <a:t>ta'minoti</a:t>
            </a:r>
            <a:r>
              <a:rPr lang="ru-RU" dirty="0"/>
              <a:t>, </a:t>
            </a:r>
            <a:r>
              <a:rPr lang="ru-RU" dirty="0" err="1"/>
              <a:t>axborot</a:t>
            </a:r>
            <a:r>
              <a:rPr lang="ru-RU" dirty="0"/>
              <a:t> </a:t>
            </a:r>
            <a:r>
              <a:rPr lang="ru-RU" dirty="0" err="1"/>
              <a:t>tizimlari</a:t>
            </a:r>
            <a:r>
              <a:rPr lang="ru-RU" dirty="0"/>
              <a:t> </a:t>
            </a:r>
            <a:r>
              <a:rPr lang="ru-RU" dirty="0" err="1"/>
              <a:t>buyicha</a:t>
            </a:r>
            <a:r>
              <a:rPr lang="ru-RU" dirty="0"/>
              <a:t> </a:t>
            </a:r>
            <a:r>
              <a:rPr lang="ru-RU" dirty="0" err="1"/>
              <a:t>malakali</a:t>
            </a:r>
            <a:r>
              <a:rPr lang="ru-RU" dirty="0"/>
              <a:t> </a:t>
            </a:r>
            <a:r>
              <a:rPr lang="ru-RU" dirty="0" err="1"/>
              <a:t>xodimlar</a:t>
            </a:r>
            <a:r>
              <a:rPr lang="ru-RU" dirty="0"/>
              <a:t> </a:t>
            </a:r>
            <a:r>
              <a:rPr lang="ru-RU" dirty="0" err="1"/>
              <a:t>ishlamokda</a:t>
            </a:r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8041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207</TotalTime>
  <Words>620</Words>
  <Application>Microsoft Office PowerPoint</Application>
  <PresentationFormat>Произвольный</PresentationFormat>
  <Paragraphs>34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Воздушный поток</vt:lpstr>
      <vt:lpstr> Axborot xavfsizligi: asosiy tushunchalari, tashkiliy –huquqiy ta’minoti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3-02</dc:creator>
  <cp:lastModifiedBy>Home</cp:lastModifiedBy>
  <cp:revision>6</cp:revision>
  <dcterms:created xsi:type="dcterms:W3CDTF">2015-05-20T07:27:56Z</dcterms:created>
  <dcterms:modified xsi:type="dcterms:W3CDTF">2016-05-14T00:02:28Z</dcterms:modified>
</cp:coreProperties>
</file>